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atamaran" panose="020B0604020202020204" charset="0"/>
      <p:regular r:id="rId26"/>
      <p:bold r:id="rId27"/>
    </p:embeddedFont>
    <p:embeddedFont>
      <p:font typeface="Catamaran Medium" panose="020B0604020202020204" charset="0"/>
      <p:regular r:id="rId28"/>
      <p:bold r:id="rId29"/>
    </p:embeddedFont>
    <p:embeddedFont>
      <p:font typeface="Catamaran SemiBold" panose="020B0604020202020204" charset="0"/>
      <p:regular r:id="rId30"/>
      <p:bold r:id="rId31"/>
    </p:embeddedFont>
    <p:embeddedFont>
      <p:font typeface="Raleway Medium" panose="020B0604020202020204" charset="0"/>
      <p:regular r:id="rId32"/>
      <p:bold r:id="rId33"/>
      <p:italic r:id="rId34"/>
      <p:boldItalic r:id="rId35"/>
    </p:embeddedFont>
    <p:embeddedFont>
      <p:font typeface="Russo One" panose="020B0604020202020204" charset="0"/>
      <p:regular r:id="rId36"/>
    </p:embeddedFont>
    <p:embeddedFont>
      <p:font typeface="Titillium Web" panose="020B0604020202020204" charset="0"/>
      <p:regular r:id="rId37"/>
      <p:bold r:id="rId38"/>
      <p:italic r:id="rId39"/>
      <p:boldItalic r:id="rId40"/>
    </p:embeddedFont>
    <p:embeddedFont>
      <p:font typeface="Unna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gmQjUV3Q0Ga0B6Eso4cyfWzu6Y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55750B-596D-4BE4-97FB-95F3FB7B9840}">
  <a:tblStyle styleId="{3C55750B-596D-4BE4-97FB-95F3FB7B984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330" y="12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0" name="Google Shape;12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7" name="Google Shape;13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2" name="Google Shape;13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9" name="Google Shape;138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5" name="Google Shape;13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9" name="Google Shape;140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f3f9e70e3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g1f3f9e70e3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1f3f9e70e3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9" name="Google Shape;1419;g1f3f9e70e3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Google Shape;12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7" name="Google Shape;142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f3f9e70e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3" name="Google Shape;1433;g1f3f9e70e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f3f9e70e3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9" name="Google Shape;1439;g1f3f9e70e3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5" name="Google Shape;144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8" name="Google Shape;12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6" name="Google Shape;12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Google Shape;13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2" name="Google Shape;13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2" name="Google Shape;135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1" name="Google Shape;13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Mining Project Proposal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6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36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36"/>
          <p:cNvPicPr preferRelativeResize="0"/>
          <p:nvPr/>
        </p:nvPicPr>
        <p:blipFill rotWithShape="1">
          <a:blip r:embed="rId2">
            <a:alphaModFix amt="31000"/>
          </a:blip>
          <a:srcRect/>
          <a:stretch/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6"/>
          <p:cNvPicPr preferRelativeResize="0"/>
          <p:nvPr/>
        </p:nvPicPr>
        <p:blipFill rotWithShape="1">
          <a:blip r:embed="rId3">
            <a:alphaModFix amt="31000"/>
          </a:blip>
          <a:srcRect/>
          <a:stretch/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36"/>
          <p:cNvGrpSpPr/>
          <p:nvPr/>
        </p:nvGrpSpPr>
        <p:grpSpPr>
          <a:xfrm flipH="1">
            <a:off x="4766517" y="-72583"/>
            <a:ext cx="4497070" cy="5216035"/>
            <a:chOff x="5082600" y="539500"/>
            <a:chExt cx="3437076" cy="3986575"/>
          </a:xfrm>
        </p:grpSpPr>
        <p:grpSp>
          <p:nvGrpSpPr>
            <p:cNvPr id="14" name="Google Shape;14;p36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5" name="Google Shape;15;p36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6" name="Google Shape;16;p36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" name="Google Shape;17;p36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18;p36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Google Shape;19;p36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0;p36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36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36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36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36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25;p36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26;p36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36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28;p36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29;p36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36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36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32;p36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33;p36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34;p36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35;p36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36;p36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36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8;p36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39;p36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40;p36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41;p36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42;p36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p36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44;p36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36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36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36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36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36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36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36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52;p36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53;p36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54;p36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55;p36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56;p36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57;p36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" name="Google Shape;58;p36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" name="Google Shape;59;p36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0;p36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61;p36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2" name="Google Shape;62;p36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1_1_1_1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 txBox="1">
            <a:spLocks noGrp="1"/>
          </p:cNvSpPr>
          <p:nvPr>
            <p:ph type="title"/>
          </p:nvPr>
        </p:nvSpPr>
        <p:spPr>
          <a:xfrm flipH="1">
            <a:off x="1201600" y="1027313"/>
            <a:ext cx="2845500" cy="17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subTitle" idx="1"/>
          </p:nvPr>
        </p:nvSpPr>
        <p:spPr>
          <a:xfrm flipH="1">
            <a:off x="1201600" y="2931387"/>
            <a:ext cx="2845500" cy="10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6" name="Google Shape;466;p45"/>
          <p:cNvGrpSpPr/>
          <p:nvPr/>
        </p:nvGrpSpPr>
        <p:grpSpPr>
          <a:xfrm>
            <a:off x="-193250" y="-1318597"/>
            <a:ext cx="10446266" cy="7825129"/>
            <a:chOff x="-193250" y="-1318597"/>
            <a:chExt cx="10446266" cy="7825129"/>
          </a:xfrm>
        </p:grpSpPr>
        <p:pic>
          <p:nvPicPr>
            <p:cNvPr id="467" name="Google Shape;467;p45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45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45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45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45"/>
          <p:cNvGrpSpPr/>
          <p:nvPr/>
        </p:nvGrpSpPr>
        <p:grpSpPr>
          <a:xfrm flipH="1">
            <a:off x="-1984287" y="-1451294"/>
            <a:ext cx="3667703" cy="4254074"/>
            <a:chOff x="5082600" y="539500"/>
            <a:chExt cx="3437076" cy="3986575"/>
          </a:xfrm>
        </p:grpSpPr>
        <p:grpSp>
          <p:nvGrpSpPr>
            <p:cNvPr id="472" name="Google Shape;472;p45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473" name="Google Shape;473;p45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474" name="Google Shape;474;p45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45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45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45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45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45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45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45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45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45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45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45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45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45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45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45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" name="Google Shape;490;p45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" name="Google Shape;491;p45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45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45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p45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45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p45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p45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45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" name="Google Shape;499;p45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" name="Google Shape;500;p45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45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p4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p45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45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p45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45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45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45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45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45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45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45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4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45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45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6" name="Google Shape;516;p45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17" name="Google Shape;517;p4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45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4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20" name="Google Shape;520;p45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3" name="Google Shape;523;p46"/>
          <p:cNvGrpSpPr/>
          <p:nvPr/>
        </p:nvGrpSpPr>
        <p:grpSpPr>
          <a:xfrm flipH="1">
            <a:off x="-193251" y="-516225"/>
            <a:ext cx="9144824" cy="6841362"/>
            <a:chOff x="-193250" y="-516225"/>
            <a:chExt cx="9144824" cy="6841362"/>
          </a:xfrm>
        </p:grpSpPr>
        <p:pic>
          <p:nvPicPr>
            <p:cNvPr id="524" name="Google Shape;524;p46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46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46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46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" name="Google Shape;528;p46"/>
          <p:cNvGrpSpPr/>
          <p:nvPr/>
        </p:nvGrpSpPr>
        <p:grpSpPr>
          <a:xfrm rot="5400000">
            <a:off x="6819014" y="-508299"/>
            <a:ext cx="2694017" cy="2314765"/>
            <a:chOff x="6661153" y="-78200"/>
            <a:chExt cx="2694017" cy="2314764"/>
          </a:xfrm>
        </p:grpSpPr>
        <p:sp>
          <p:nvSpPr>
            <p:cNvPr id="529" name="Google Shape;529;p46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6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6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6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6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6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6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6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6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6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6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6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6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6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6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6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6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6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7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49" name="Google Shape;549;p47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550" name="Google Shape;550;p47"/>
          <p:cNvSpPr txBox="1">
            <a:spLocks noGrp="1"/>
          </p:cNvSpPr>
          <p:nvPr>
            <p:ph type="subTitle" idx="2"/>
          </p:nvPr>
        </p:nvSpPr>
        <p:spPr>
          <a:xfrm>
            <a:off x="4000800" y="4301550"/>
            <a:ext cx="38856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551" name="Google Shape;551;p47"/>
          <p:cNvSpPr txBox="1"/>
          <p:nvPr/>
        </p:nvSpPr>
        <p:spPr>
          <a:xfrm>
            <a:off x="4000800" y="3588700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pt-BR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pt-BR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pt-BR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0" i="0" u="none" strike="noStrike" cap="non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552" name="Google Shape;552;p47"/>
          <p:cNvPicPr preferRelativeResize="0"/>
          <p:nvPr/>
        </p:nvPicPr>
        <p:blipFill rotWithShape="1">
          <a:blip r:embed="rId5">
            <a:alphaModFix amt="30000"/>
          </a:blip>
          <a:srcRect/>
          <a:stretch/>
        </p:blipFill>
        <p:spPr>
          <a:xfrm rot="10800000" flipH="1">
            <a:off x="-204500" y="-3980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47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554" name="Google Shape;554;p47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555" name="Google Shape;555;p47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556" name="Google Shape;556;p47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47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47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47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47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47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47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47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47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47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47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47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47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47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47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47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47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47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47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47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47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47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47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47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47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47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47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47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4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47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47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47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47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47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47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47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47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47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p47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4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47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47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8" name="Google Shape;598;p47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9" name="Google Shape;599;p4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47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4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02" name="Google Shape;602;p47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8"/>
          <p:cNvSpPr txBox="1">
            <a:spLocks noGrp="1"/>
          </p:cNvSpPr>
          <p:nvPr>
            <p:ph type="title"/>
          </p:nvPr>
        </p:nvSpPr>
        <p:spPr>
          <a:xfrm>
            <a:off x="2804075" y="3545475"/>
            <a:ext cx="35562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5" name="Google Shape;605;p48"/>
          <p:cNvSpPr txBox="1">
            <a:spLocks noGrp="1"/>
          </p:cNvSpPr>
          <p:nvPr>
            <p:ph type="subTitle" idx="1"/>
          </p:nvPr>
        </p:nvSpPr>
        <p:spPr>
          <a:xfrm>
            <a:off x="2545650" y="2204425"/>
            <a:ext cx="4052700" cy="12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grpSp>
        <p:nvGrpSpPr>
          <p:cNvPr id="606" name="Google Shape;606;p48"/>
          <p:cNvGrpSpPr/>
          <p:nvPr/>
        </p:nvGrpSpPr>
        <p:grpSpPr>
          <a:xfrm>
            <a:off x="-193250" y="-516225"/>
            <a:ext cx="9144824" cy="6841362"/>
            <a:chOff x="-193250" y="-516225"/>
            <a:chExt cx="9144824" cy="6841362"/>
          </a:xfrm>
        </p:grpSpPr>
        <p:pic>
          <p:nvPicPr>
            <p:cNvPr id="607" name="Google Shape;607;p48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48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48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48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" name="Google Shape;611;p48"/>
          <p:cNvGrpSpPr/>
          <p:nvPr/>
        </p:nvGrpSpPr>
        <p:grpSpPr>
          <a:xfrm rot="5400000" flipH="1">
            <a:off x="-1639534" y="917653"/>
            <a:ext cx="4497070" cy="2884761"/>
            <a:chOff x="5880542" y="-2979471"/>
            <a:chExt cx="4497070" cy="2884761"/>
          </a:xfrm>
        </p:grpSpPr>
        <p:sp>
          <p:nvSpPr>
            <p:cNvPr id="612" name="Google Shape;612;p48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8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8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8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8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8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8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8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8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8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8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8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8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8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8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8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8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8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8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8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8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8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8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48"/>
          <p:cNvGrpSpPr/>
          <p:nvPr/>
        </p:nvGrpSpPr>
        <p:grpSpPr>
          <a:xfrm rot="-5400000">
            <a:off x="6286467" y="917654"/>
            <a:ext cx="4497070" cy="2884761"/>
            <a:chOff x="5880542" y="-2979471"/>
            <a:chExt cx="4497070" cy="2884761"/>
          </a:xfrm>
        </p:grpSpPr>
        <p:sp>
          <p:nvSpPr>
            <p:cNvPr id="637" name="Google Shape;637;p48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8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8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8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8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8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8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8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8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8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8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8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8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8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8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8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8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8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8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8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8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8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8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8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_1_1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9"/>
          <p:cNvSpPr txBox="1">
            <a:spLocks noGrp="1"/>
          </p:cNvSpPr>
          <p:nvPr>
            <p:ph type="title"/>
          </p:nvPr>
        </p:nvSpPr>
        <p:spPr>
          <a:xfrm flipH="1">
            <a:off x="1181275" y="1888400"/>
            <a:ext cx="30411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9"/>
          <p:cNvSpPr txBox="1">
            <a:spLocks noGrp="1"/>
          </p:cNvSpPr>
          <p:nvPr>
            <p:ph type="subTitle" idx="1"/>
          </p:nvPr>
        </p:nvSpPr>
        <p:spPr>
          <a:xfrm flipH="1">
            <a:off x="1181325" y="2499450"/>
            <a:ext cx="30411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4" name="Google Shape;664;p49"/>
          <p:cNvGrpSpPr/>
          <p:nvPr/>
        </p:nvGrpSpPr>
        <p:grpSpPr>
          <a:xfrm rot="10800000" flipH="1">
            <a:off x="-193250" y="-516224"/>
            <a:ext cx="9144824" cy="6841362"/>
            <a:chOff x="-193250" y="-516225"/>
            <a:chExt cx="9144824" cy="6841362"/>
          </a:xfrm>
        </p:grpSpPr>
        <p:pic>
          <p:nvPicPr>
            <p:cNvPr id="665" name="Google Shape;665;p49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49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49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49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9" name="Google Shape;669;p49"/>
          <p:cNvGrpSpPr/>
          <p:nvPr/>
        </p:nvGrpSpPr>
        <p:grpSpPr>
          <a:xfrm>
            <a:off x="4303807" y="-1024971"/>
            <a:ext cx="5164894" cy="5990626"/>
            <a:chOff x="5082600" y="539500"/>
            <a:chExt cx="3437076" cy="3986575"/>
          </a:xfrm>
        </p:grpSpPr>
        <p:grpSp>
          <p:nvGrpSpPr>
            <p:cNvPr id="670" name="Google Shape;670;p4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71" name="Google Shape;671;p4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2" name="Google Shape;672;p4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4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" name="Google Shape;674;p4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4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4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" name="Google Shape;677;p4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4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4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680;p4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4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4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4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4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4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4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4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4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4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4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4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692;p4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4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4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4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4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4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4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4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4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4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4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4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4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4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4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4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4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4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4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4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4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713;p4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14" name="Google Shape;714;p4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15" name="Google Shape;715;p4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4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4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18" name="Google Shape;718;p4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4999950" y="1888400"/>
            <a:ext cx="30411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4999950" y="2514150"/>
            <a:ext cx="30411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2" name="Google Shape;722;p50"/>
          <p:cNvGrpSpPr/>
          <p:nvPr/>
        </p:nvGrpSpPr>
        <p:grpSpPr>
          <a:xfrm flipH="1">
            <a:off x="-193251" y="-516225"/>
            <a:ext cx="9144824" cy="6841362"/>
            <a:chOff x="-193250" y="-516225"/>
            <a:chExt cx="9144824" cy="6841362"/>
          </a:xfrm>
        </p:grpSpPr>
        <p:pic>
          <p:nvPicPr>
            <p:cNvPr id="723" name="Google Shape;723;p50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50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50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50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7" name="Google Shape;727;p50"/>
          <p:cNvGrpSpPr/>
          <p:nvPr/>
        </p:nvGrpSpPr>
        <p:grpSpPr>
          <a:xfrm flipH="1">
            <a:off x="-296668" y="-1024971"/>
            <a:ext cx="5164894" cy="5990626"/>
            <a:chOff x="5082600" y="539500"/>
            <a:chExt cx="3437076" cy="3986575"/>
          </a:xfrm>
        </p:grpSpPr>
        <p:grpSp>
          <p:nvGrpSpPr>
            <p:cNvPr id="728" name="Google Shape;728;p50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29" name="Google Shape;729;p50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30" name="Google Shape;730;p50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50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50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733;p50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50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50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50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50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50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50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50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50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50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50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50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50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50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50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50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50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50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" name="Google Shape;751;p50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50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50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" name="Google Shape;754;p50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p50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50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" name="Google Shape;757;p50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p50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50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p50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50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50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50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" name="Google Shape;764;p50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50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50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50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50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50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50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50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72" name="Google Shape;772;p50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73" name="Google Shape;773;p50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50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50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76" name="Google Shape;776;p50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51"/>
          <p:cNvGrpSpPr/>
          <p:nvPr/>
        </p:nvGrpSpPr>
        <p:grpSpPr>
          <a:xfrm>
            <a:off x="5283167" y="42704"/>
            <a:ext cx="4497070" cy="5216035"/>
            <a:chOff x="5082600" y="539500"/>
            <a:chExt cx="3437076" cy="3986575"/>
          </a:xfrm>
        </p:grpSpPr>
        <p:grpSp>
          <p:nvGrpSpPr>
            <p:cNvPr id="779" name="Google Shape;779;p51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80" name="Google Shape;780;p51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81" name="Google Shape;781;p51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51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51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51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51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51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51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51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51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" name="Google Shape;790;p51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p51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" name="Google Shape;792;p51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793;p51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" name="Google Shape;794;p51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51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6" name="Google Shape;796;p51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7" name="Google Shape;797;p51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" name="Google Shape;798;p51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" name="Google Shape;799;p51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" name="Google Shape;800;p51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p51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p51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p51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p51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p51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51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p51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" name="Google Shape;808;p51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p5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p51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p51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p51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p51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p51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" name="Google Shape;815;p51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" name="Google Shape;816;p51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p51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p51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p51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p5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p51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p51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3" name="Google Shape;823;p51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824" name="Google Shape;824;p5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" name="Google Shape;825;p51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" name="Google Shape;826;p5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27" name="Google Shape;827;p51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51"/>
          <p:cNvSpPr txBox="1">
            <a:spLocks noGrp="1"/>
          </p:cNvSpPr>
          <p:nvPr>
            <p:ph type="title"/>
          </p:nvPr>
        </p:nvSpPr>
        <p:spPr>
          <a:xfrm>
            <a:off x="713225" y="1422825"/>
            <a:ext cx="46176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829" name="Google Shape;829;p51"/>
          <p:cNvSpPr txBox="1">
            <a:spLocks noGrp="1"/>
          </p:cNvSpPr>
          <p:nvPr>
            <p:ph type="subTitle" idx="1"/>
          </p:nvPr>
        </p:nvSpPr>
        <p:spPr>
          <a:xfrm>
            <a:off x="995975" y="2807850"/>
            <a:ext cx="4019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0" name="Google Shape;830;p51"/>
          <p:cNvSpPr txBox="1">
            <a:spLocks noGrp="1"/>
          </p:cNvSpPr>
          <p:nvPr>
            <p:ph type="title" idx="2"/>
          </p:nvPr>
        </p:nvSpPr>
        <p:spPr>
          <a:xfrm>
            <a:off x="5432525" y="1747713"/>
            <a:ext cx="3051000" cy="16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31" name="Google Shape;831;p51"/>
          <p:cNvGrpSpPr/>
          <p:nvPr/>
        </p:nvGrpSpPr>
        <p:grpSpPr>
          <a:xfrm rot="10800000" flipH="1">
            <a:off x="-193250" y="-516224"/>
            <a:ext cx="9144824" cy="6841362"/>
            <a:chOff x="-193250" y="-516225"/>
            <a:chExt cx="9144824" cy="6841362"/>
          </a:xfrm>
        </p:grpSpPr>
        <p:pic>
          <p:nvPicPr>
            <p:cNvPr id="832" name="Google Shape;832;p51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51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51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51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2"/>
          <p:cNvSpPr/>
          <p:nvPr/>
        </p:nvSpPr>
        <p:spPr>
          <a:xfrm>
            <a:off x="-2546875" y="-2370225"/>
            <a:ext cx="6246300" cy="6246300"/>
          </a:xfrm>
          <a:prstGeom prst="ellipse">
            <a:avLst/>
          </a:prstGeom>
          <a:gradFill>
            <a:gsLst>
              <a:gs pos="0">
                <a:srgbClr val="184493"/>
              </a:gs>
              <a:gs pos="100000">
                <a:srgbClr val="001C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52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2701500" cy="15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Russo One"/>
                <a:ea typeface="Russo One"/>
                <a:cs typeface="Russo One"/>
                <a:sym typeface="Russo One"/>
              </a:defRPr>
            </a:lvl1pPr>
          </a:lstStyle>
          <a:p>
            <a:endParaRPr/>
          </a:p>
        </p:txBody>
      </p:sp>
      <p:grpSp>
        <p:nvGrpSpPr>
          <p:cNvPr id="839" name="Google Shape;839;p52"/>
          <p:cNvGrpSpPr/>
          <p:nvPr/>
        </p:nvGrpSpPr>
        <p:grpSpPr>
          <a:xfrm flipH="1">
            <a:off x="-207476" y="-806262"/>
            <a:ext cx="9144824" cy="6841362"/>
            <a:chOff x="-193250" y="-516225"/>
            <a:chExt cx="9144824" cy="6841362"/>
          </a:xfrm>
        </p:grpSpPr>
        <p:pic>
          <p:nvPicPr>
            <p:cNvPr id="840" name="Google Shape;840;p52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52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52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52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3"/>
          <p:cNvSpPr txBox="1">
            <a:spLocks noGrp="1"/>
          </p:cNvSpPr>
          <p:nvPr>
            <p:ph type="title" hasCustomPrompt="1"/>
          </p:nvPr>
        </p:nvSpPr>
        <p:spPr>
          <a:xfrm>
            <a:off x="2046450" y="1714425"/>
            <a:ext cx="50511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6" name="Google Shape;846;p53"/>
          <p:cNvSpPr txBox="1">
            <a:spLocks noGrp="1"/>
          </p:cNvSpPr>
          <p:nvPr>
            <p:ph type="body" idx="1"/>
          </p:nvPr>
        </p:nvSpPr>
        <p:spPr>
          <a:xfrm>
            <a:off x="2046450" y="3358450"/>
            <a:ext cx="5051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47" name="Google Shape;847;p53"/>
          <p:cNvGrpSpPr/>
          <p:nvPr/>
        </p:nvGrpSpPr>
        <p:grpSpPr>
          <a:xfrm flipH="1">
            <a:off x="-193250" y="-1318597"/>
            <a:ext cx="10446266" cy="7825129"/>
            <a:chOff x="-193250" y="-1318597"/>
            <a:chExt cx="10446266" cy="7825129"/>
          </a:xfrm>
        </p:grpSpPr>
        <p:pic>
          <p:nvPicPr>
            <p:cNvPr id="848" name="Google Shape;848;p53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53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53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53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2" name="Google Shape;852;p53"/>
          <p:cNvGrpSpPr/>
          <p:nvPr/>
        </p:nvGrpSpPr>
        <p:grpSpPr>
          <a:xfrm rot="10800000">
            <a:off x="2323467" y="-1368947"/>
            <a:ext cx="4497070" cy="2884761"/>
            <a:chOff x="5880542" y="-2979471"/>
            <a:chExt cx="4497070" cy="2884761"/>
          </a:xfrm>
        </p:grpSpPr>
        <p:sp>
          <p:nvSpPr>
            <p:cNvPr id="853" name="Google Shape;853;p53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3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3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3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3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3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3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3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3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3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3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3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3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3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3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3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3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3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3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3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3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53"/>
          <p:cNvGrpSpPr/>
          <p:nvPr/>
        </p:nvGrpSpPr>
        <p:grpSpPr>
          <a:xfrm flipH="1">
            <a:off x="2323467" y="4042454"/>
            <a:ext cx="4497070" cy="2884761"/>
            <a:chOff x="5880542" y="-2979471"/>
            <a:chExt cx="4497070" cy="2884761"/>
          </a:xfrm>
        </p:grpSpPr>
        <p:sp>
          <p:nvSpPr>
            <p:cNvPr id="878" name="Google Shape;878;p53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3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3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3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3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3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3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3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3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3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3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3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3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3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3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3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3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3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3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3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4"/>
          <p:cNvSpPr txBox="1">
            <a:spLocks noGrp="1"/>
          </p:cNvSpPr>
          <p:nvPr>
            <p:ph type="title"/>
          </p:nvPr>
        </p:nvSpPr>
        <p:spPr>
          <a:xfrm>
            <a:off x="713163" y="1262425"/>
            <a:ext cx="3858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904" name="Google Shape;904;p54"/>
          <p:cNvSpPr txBox="1">
            <a:spLocks noGrp="1"/>
          </p:cNvSpPr>
          <p:nvPr>
            <p:ph type="subTitle" idx="1"/>
          </p:nvPr>
        </p:nvSpPr>
        <p:spPr>
          <a:xfrm>
            <a:off x="835763" y="2014250"/>
            <a:ext cx="33915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5" name="Google Shape;905;p54"/>
          <p:cNvSpPr txBox="1">
            <a:spLocks noGrp="1"/>
          </p:cNvSpPr>
          <p:nvPr>
            <p:ph type="title" idx="2"/>
          </p:nvPr>
        </p:nvSpPr>
        <p:spPr>
          <a:xfrm>
            <a:off x="713163" y="2751881"/>
            <a:ext cx="3858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906" name="Google Shape;906;p54"/>
          <p:cNvSpPr txBox="1">
            <a:spLocks noGrp="1"/>
          </p:cNvSpPr>
          <p:nvPr>
            <p:ph type="subTitle" idx="3"/>
          </p:nvPr>
        </p:nvSpPr>
        <p:spPr>
          <a:xfrm>
            <a:off x="835763" y="3503676"/>
            <a:ext cx="33915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7" name="Google Shape;907;p54"/>
          <p:cNvSpPr txBox="1">
            <a:spLocks noGrp="1"/>
          </p:cNvSpPr>
          <p:nvPr>
            <p:ph type="title" idx="4"/>
          </p:nvPr>
        </p:nvSpPr>
        <p:spPr>
          <a:xfrm>
            <a:off x="4571938" y="1262425"/>
            <a:ext cx="3858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908" name="Google Shape;908;p54"/>
          <p:cNvSpPr txBox="1">
            <a:spLocks noGrp="1"/>
          </p:cNvSpPr>
          <p:nvPr>
            <p:ph type="subTitle" idx="5"/>
          </p:nvPr>
        </p:nvSpPr>
        <p:spPr>
          <a:xfrm>
            <a:off x="4878238" y="2014275"/>
            <a:ext cx="33915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9" name="Google Shape;909;p54"/>
          <p:cNvSpPr txBox="1">
            <a:spLocks noGrp="1"/>
          </p:cNvSpPr>
          <p:nvPr>
            <p:ph type="title" idx="6"/>
          </p:nvPr>
        </p:nvSpPr>
        <p:spPr>
          <a:xfrm>
            <a:off x="4571938" y="2751875"/>
            <a:ext cx="3858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910" name="Google Shape;910;p54"/>
          <p:cNvSpPr txBox="1">
            <a:spLocks noGrp="1"/>
          </p:cNvSpPr>
          <p:nvPr>
            <p:ph type="subTitle" idx="7"/>
          </p:nvPr>
        </p:nvSpPr>
        <p:spPr>
          <a:xfrm>
            <a:off x="4878238" y="3503675"/>
            <a:ext cx="33915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11" name="Google Shape;911;p54"/>
          <p:cNvGrpSpPr/>
          <p:nvPr/>
        </p:nvGrpSpPr>
        <p:grpSpPr>
          <a:xfrm>
            <a:off x="-193250" y="-1318597"/>
            <a:ext cx="10446266" cy="7825129"/>
            <a:chOff x="-193250" y="-1318597"/>
            <a:chExt cx="10446266" cy="7825129"/>
          </a:xfrm>
        </p:grpSpPr>
        <p:pic>
          <p:nvPicPr>
            <p:cNvPr id="912" name="Google Shape;912;p54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Google Shape;913;p54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54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54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6" name="Google Shape;916;p54"/>
          <p:cNvGrpSpPr/>
          <p:nvPr/>
        </p:nvGrpSpPr>
        <p:grpSpPr>
          <a:xfrm rot="10800000" flipH="1">
            <a:off x="2323467" y="-1622347"/>
            <a:ext cx="4497070" cy="2884761"/>
            <a:chOff x="5880542" y="-2979471"/>
            <a:chExt cx="4497070" cy="2884761"/>
          </a:xfrm>
        </p:grpSpPr>
        <p:sp>
          <p:nvSpPr>
            <p:cNvPr id="917" name="Google Shape;917;p5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7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65" name="Google Shape;65;p37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6" name="Google Shape;66;p37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" name="Google Shape;67;p37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68;p37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37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70;p37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p37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37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73;p37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74;p37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37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37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37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37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37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80;p37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81;p37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82;p37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37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37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37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p37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37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88;p37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37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37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37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37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37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37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3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37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37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37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37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37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37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37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37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37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37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3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37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37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9" name="Google Shape;109;p37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0" name="Google Shape;110;p3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37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3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3" name="Google Shape;113;p37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37"/>
          <p:cNvSpPr txBox="1">
            <a:spLocks noGrp="1"/>
          </p:cNvSpPr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subTitle" idx="1"/>
          </p:nvPr>
        </p:nvSpPr>
        <p:spPr>
          <a:xfrm>
            <a:off x="4026475" y="3315125"/>
            <a:ext cx="4404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17" name="Google Shape;117;p37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7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_1_1_1_1_1_2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5"/>
          <p:cNvSpPr txBox="1">
            <a:spLocks noGrp="1"/>
          </p:cNvSpPr>
          <p:nvPr>
            <p:ph type="title"/>
          </p:nvPr>
        </p:nvSpPr>
        <p:spPr>
          <a:xfrm>
            <a:off x="5021513" y="1719475"/>
            <a:ext cx="24222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55"/>
          <p:cNvSpPr txBox="1">
            <a:spLocks noGrp="1"/>
          </p:cNvSpPr>
          <p:nvPr>
            <p:ph type="subTitle" idx="1"/>
          </p:nvPr>
        </p:nvSpPr>
        <p:spPr>
          <a:xfrm>
            <a:off x="5021513" y="2352625"/>
            <a:ext cx="2422200" cy="13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44" name="Google Shape;944;p55"/>
          <p:cNvGrpSpPr/>
          <p:nvPr/>
        </p:nvGrpSpPr>
        <p:grpSpPr>
          <a:xfrm>
            <a:off x="-193250" y="-516225"/>
            <a:ext cx="9144824" cy="6841362"/>
            <a:chOff x="-193250" y="-516225"/>
            <a:chExt cx="9144824" cy="6841362"/>
          </a:xfrm>
        </p:grpSpPr>
        <p:pic>
          <p:nvPicPr>
            <p:cNvPr id="945" name="Google Shape;945;p55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55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55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55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9" name="Google Shape;949;p55"/>
          <p:cNvGrpSpPr/>
          <p:nvPr/>
        </p:nvGrpSpPr>
        <p:grpSpPr>
          <a:xfrm flipH="1">
            <a:off x="-1513168" y="-1453171"/>
            <a:ext cx="5164894" cy="5990626"/>
            <a:chOff x="5082600" y="539500"/>
            <a:chExt cx="3437076" cy="3986575"/>
          </a:xfrm>
        </p:grpSpPr>
        <p:grpSp>
          <p:nvGrpSpPr>
            <p:cNvPr id="950" name="Google Shape;950;p55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951" name="Google Shape;951;p55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952" name="Google Shape;952;p55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3" name="Google Shape;953;p55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4" name="Google Shape;954;p55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5" name="Google Shape;955;p55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6" name="Google Shape;956;p55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7" name="Google Shape;957;p55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8" name="Google Shape;958;p55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" name="Google Shape;959;p55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" name="Google Shape;960;p55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" name="Google Shape;961;p55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" name="Google Shape;962;p55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3" name="Google Shape;963;p55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4" name="Google Shape;964;p55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" name="Google Shape;965;p55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" name="Google Shape;966;p55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" name="Google Shape;967;p55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" name="Google Shape;968;p55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" name="Google Shape;969;p55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55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" name="Google Shape;971;p55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" name="Google Shape;972;p55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" name="Google Shape;973;p55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" name="Google Shape;974;p55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" name="Google Shape;975;p55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" name="Google Shape;976;p55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7" name="Google Shape;977;p55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8" name="Google Shape;978;p55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9" name="Google Shape;979;p55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0" name="Google Shape;980;p5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1" name="Google Shape;981;p55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2" name="Google Shape;982;p55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3" name="Google Shape;983;p55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4" name="Google Shape;984;p55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5" name="Google Shape;985;p55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6" name="Google Shape;986;p55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7" name="Google Shape;987;p55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8" name="Google Shape;988;p55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9" name="Google Shape;989;p55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0" name="Google Shape;990;p55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" name="Google Shape;991;p5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2" name="Google Shape;992;p55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" name="Google Shape;993;p55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4" name="Google Shape;994;p55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995" name="Google Shape;995;p5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" name="Google Shape;996;p55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p5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98" name="Google Shape;998;p55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1_2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6"/>
          <p:cNvSpPr txBox="1">
            <a:spLocks noGrp="1"/>
          </p:cNvSpPr>
          <p:nvPr>
            <p:ph type="subTitle" idx="1"/>
          </p:nvPr>
        </p:nvSpPr>
        <p:spPr>
          <a:xfrm>
            <a:off x="1040385" y="3466525"/>
            <a:ext cx="1752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001" name="Google Shape;1001;p56"/>
          <p:cNvSpPr txBox="1">
            <a:spLocks noGrp="1"/>
          </p:cNvSpPr>
          <p:nvPr>
            <p:ph type="subTitle" idx="2"/>
          </p:nvPr>
        </p:nvSpPr>
        <p:spPr>
          <a:xfrm>
            <a:off x="1040385" y="3914188"/>
            <a:ext cx="175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56"/>
          <p:cNvSpPr txBox="1">
            <a:spLocks noGrp="1"/>
          </p:cNvSpPr>
          <p:nvPr>
            <p:ph type="subTitle" idx="3"/>
          </p:nvPr>
        </p:nvSpPr>
        <p:spPr>
          <a:xfrm>
            <a:off x="6351316" y="3466525"/>
            <a:ext cx="1752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003" name="Google Shape;1003;p56"/>
          <p:cNvSpPr txBox="1">
            <a:spLocks noGrp="1"/>
          </p:cNvSpPr>
          <p:nvPr>
            <p:ph type="subTitle" idx="4"/>
          </p:nvPr>
        </p:nvSpPr>
        <p:spPr>
          <a:xfrm>
            <a:off x="6351316" y="3914188"/>
            <a:ext cx="175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56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56"/>
          <p:cNvSpPr txBox="1">
            <a:spLocks noGrp="1"/>
          </p:cNvSpPr>
          <p:nvPr>
            <p:ph type="subTitle" idx="5"/>
          </p:nvPr>
        </p:nvSpPr>
        <p:spPr>
          <a:xfrm>
            <a:off x="3695845" y="3466525"/>
            <a:ext cx="1752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006" name="Google Shape;1006;p56"/>
          <p:cNvSpPr txBox="1">
            <a:spLocks noGrp="1"/>
          </p:cNvSpPr>
          <p:nvPr>
            <p:ph type="subTitle" idx="6"/>
          </p:nvPr>
        </p:nvSpPr>
        <p:spPr>
          <a:xfrm>
            <a:off x="3695845" y="3914188"/>
            <a:ext cx="175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6"/>
          <p:cNvSpPr txBox="1">
            <a:spLocks noGrp="1"/>
          </p:cNvSpPr>
          <p:nvPr>
            <p:ph type="title" idx="7"/>
          </p:nvPr>
        </p:nvSpPr>
        <p:spPr>
          <a:xfrm>
            <a:off x="1040374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8" name="Google Shape;1008;p56"/>
          <p:cNvSpPr txBox="1">
            <a:spLocks noGrp="1"/>
          </p:cNvSpPr>
          <p:nvPr>
            <p:ph type="title" idx="8"/>
          </p:nvPr>
        </p:nvSpPr>
        <p:spPr>
          <a:xfrm>
            <a:off x="6351326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9" name="Google Shape;1009;p56"/>
          <p:cNvSpPr txBox="1">
            <a:spLocks noGrp="1"/>
          </p:cNvSpPr>
          <p:nvPr>
            <p:ph type="title" idx="9"/>
          </p:nvPr>
        </p:nvSpPr>
        <p:spPr>
          <a:xfrm>
            <a:off x="3695846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010" name="Google Shape;1010;p56"/>
          <p:cNvGrpSpPr/>
          <p:nvPr/>
        </p:nvGrpSpPr>
        <p:grpSpPr>
          <a:xfrm flipH="1">
            <a:off x="-193251" y="-516225"/>
            <a:ext cx="9144824" cy="6841362"/>
            <a:chOff x="-193250" y="-516225"/>
            <a:chExt cx="9144824" cy="6841362"/>
          </a:xfrm>
        </p:grpSpPr>
        <p:pic>
          <p:nvPicPr>
            <p:cNvPr id="1011" name="Google Shape;1011;p56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56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56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56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5" name="Google Shape;1015;p56"/>
          <p:cNvGrpSpPr/>
          <p:nvPr/>
        </p:nvGrpSpPr>
        <p:grpSpPr>
          <a:xfrm rot="5400000" flipH="1">
            <a:off x="6559122" y="-561169"/>
            <a:ext cx="3016501" cy="2314765"/>
            <a:chOff x="6661153" y="-78200"/>
            <a:chExt cx="3016501" cy="2314764"/>
          </a:xfrm>
        </p:grpSpPr>
        <p:sp>
          <p:nvSpPr>
            <p:cNvPr id="1016" name="Google Shape;1016;p56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6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6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6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6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6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6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6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6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6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6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6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6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6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6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6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6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6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6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6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57"/>
          <p:cNvGrpSpPr/>
          <p:nvPr/>
        </p:nvGrpSpPr>
        <p:grpSpPr>
          <a:xfrm rot="10800000" flipH="1">
            <a:off x="-193250" y="-516224"/>
            <a:ext cx="9144824" cy="6841362"/>
            <a:chOff x="-193250" y="-516225"/>
            <a:chExt cx="9144824" cy="6841362"/>
          </a:xfrm>
        </p:grpSpPr>
        <p:pic>
          <p:nvPicPr>
            <p:cNvPr id="1039" name="Google Shape;1039;p57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57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57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57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3" name="Google Shape;1043;p57"/>
          <p:cNvGrpSpPr/>
          <p:nvPr/>
        </p:nvGrpSpPr>
        <p:grpSpPr>
          <a:xfrm rot="10800000" flipH="1">
            <a:off x="4164592" y="-1629472"/>
            <a:ext cx="4497070" cy="2884761"/>
            <a:chOff x="5880542" y="-2979471"/>
            <a:chExt cx="4497070" cy="2884761"/>
          </a:xfrm>
        </p:grpSpPr>
        <p:sp>
          <p:nvSpPr>
            <p:cNvPr id="1044" name="Google Shape;1044;p57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7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7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7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7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7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7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7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7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7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7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7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7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7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7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7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7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7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7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7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7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7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7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7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70" name="Google Shape;1070;p58"/>
          <p:cNvGrpSpPr/>
          <p:nvPr/>
        </p:nvGrpSpPr>
        <p:grpSpPr>
          <a:xfrm rot="10800000">
            <a:off x="-193251" y="-516224"/>
            <a:ext cx="9144824" cy="6841362"/>
            <a:chOff x="-193250" y="-516225"/>
            <a:chExt cx="9144824" cy="6841362"/>
          </a:xfrm>
        </p:grpSpPr>
        <p:pic>
          <p:nvPicPr>
            <p:cNvPr id="1071" name="Google Shape;1071;p58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58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58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4" name="Google Shape;1074;p58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5" name="Google Shape;1075;p58"/>
          <p:cNvGrpSpPr/>
          <p:nvPr/>
        </p:nvGrpSpPr>
        <p:grpSpPr>
          <a:xfrm rot="-5400000">
            <a:off x="4677642" y="-3209408"/>
            <a:ext cx="4497070" cy="5216035"/>
            <a:chOff x="5082600" y="539500"/>
            <a:chExt cx="3437076" cy="3986575"/>
          </a:xfrm>
        </p:grpSpPr>
        <p:grpSp>
          <p:nvGrpSpPr>
            <p:cNvPr id="1076" name="Google Shape;1076;p58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077" name="Google Shape;1077;p58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078" name="Google Shape;1078;p58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9" name="Google Shape;1079;p58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0" name="Google Shape;1080;p58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1" name="Google Shape;1081;p58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1082;p58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3" name="Google Shape;1083;p58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4" name="Google Shape;1084;p58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5" name="Google Shape;1085;p58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6" name="Google Shape;1086;p58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7" name="Google Shape;1087;p58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8" name="Google Shape;1088;p58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9" name="Google Shape;1089;p58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0" name="Google Shape;1090;p58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1" name="Google Shape;1091;p58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2" name="Google Shape;1092;p58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3" name="Google Shape;1093;p58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4" name="Google Shape;1094;p58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5" name="Google Shape;1095;p58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6" name="Google Shape;1096;p58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" name="Google Shape;1097;p58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8" name="Google Shape;1098;p58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" name="Google Shape;1099;p58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0" name="Google Shape;1100;p58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" name="Google Shape;1101;p58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2" name="Google Shape;1102;p58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" name="Google Shape;1103;p58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4" name="Google Shape;1104;p58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5" name="Google Shape;1105;p58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" name="Google Shape;1106;p58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" name="Google Shape;1107;p58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" name="Google Shape;1108;p58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" name="Google Shape;1109;p58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0" name="Google Shape;1110;p58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1" name="Google Shape;1111;p58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" name="Google Shape;1112;p58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" name="Google Shape;1113;p58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" name="Google Shape;1114;p58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5" name="Google Shape;1115;p58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6" name="Google Shape;1116;p58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7" name="Google Shape;1117;p58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8" name="Google Shape;1118;p58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9" name="Google Shape;1119;p58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0" name="Google Shape;1120;p58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21" name="Google Shape;1121;p58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2" name="Google Shape;1122;p58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3" name="Google Shape;1123;p58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24" name="Google Shape;1124;p58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59"/>
          <p:cNvSpPr txBox="1">
            <a:spLocks noGrp="1"/>
          </p:cNvSpPr>
          <p:nvPr>
            <p:ph type="subTitle" idx="1"/>
          </p:nvPr>
        </p:nvSpPr>
        <p:spPr>
          <a:xfrm>
            <a:off x="713225" y="2247288"/>
            <a:ext cx="2138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28" name="Google Shape;1128;p59"/>
          <p:cNvSpPr txBox="1">
            <a:spLocks noGrp="1"/>
          </p:cNvSpPr>
          <p:nvPr>
            <p:ph type="subTitle" idx="2"/>
          </p:nvPr>
        </p:nvSpPr>
        <p:spPr>
          <a:xfrm>
            <a:off x="713225" y="2655763"/>
            <a:ext cx="2138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59"/>
          <p:cNvSpPr txBox="1">
            <a:spLocks noGrp="1"/>
          </p:cNvSpPr>
          <p:nvPr>
            <p:ph type="subTitle" idx="3"/>
          </p:nvPr>
        </p:nvSpPr>
        <p:spPr>
          <a:xfrm>
            <a:off x="6292075" y="2247288"/>
            <a:ext cx="21387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130" name="Google Shape;1130;p59"/>
          <p:cNvSpPr txBox="1">
            <a:spLocks noGrp="1"/>
          </p:cNvSpPr>
          <p:nvPr>
            <p:ph type="subTitle" idx="4"/>
          </p:nvPr>
        </p:nvSpPr>
        <p:spPr>
          <a:xfrm>
            <a:off x="6292075" y="2655763"/>
            <a:ext cx="2138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p59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 flipH="1">
            <a:off x="7132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2" name="Google Shape;1132;p59"/>
          <p:cNvGrpSpPr/>
          <p:nvPr/>
        </p:nvGrpSpPr>
        <p:grpSpPr>
          <a:xfrm>
            <a:off x="7135372" y="-578582"/>
            <a:ext cx="3016501" cy="2314764"/>
            <a:chOff x="6661153" y="-78200"/>
            <a:chExt cx="3016501" cy="2314764"/>
          </a:xfrm>
        </p:grpSpPr>
        <p:sp>
          <p:nvSpPr>
            <p:cNvPr id="1133" name="Google Shape;1133;p59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9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9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9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9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9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9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9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9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9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9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9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9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9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9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9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9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9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9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9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2"/>
          <p:cNvSpPr txBox="1">
            <a:spLocks noGrp="1"/>
          </p:cNvSpPr>
          <p:nvPr>
            <p:ph type="title"/>
          </p:nvPr>
        </p:nvSpPr>
        <p:spPr>
          <a:xfrm>
            <a:off x="713225" y="541863"/>
            <a:ext cx="401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63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61" name="Google Shape;1161;p63"/>
          <p:cNvGrpSpPr/>
          <p:nvPr/>
        </p:nvGrpSpPr>
        <p:grpSpPr>
          <a:xfrm flipH="1">
            <a:off x="-193251" y="-516225"/>
            <a:ext cx="9144824" cy="6841362"/>
            <a:chOff x="-193250" y="-516225"/>
            <a:chExt cx="9144824" cy="6841362"/>
          </a:xfrm>
        </p:grpSpPr>
        <p:pic>
          <p:nvPicPr>
            <p:cNvPr id="1162" name="Google Shape;1162;p63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63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63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63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6" name="Google Shape;1166;p63"/>
          <p:cNvGrpSpPr/>
          <p:nvPr/>
        </p:nvGrpSpPr>
        <p:grpSpPr>
          <a:xfrm>
            <a:off x="6103967" y="1678954"/>
            <a:ext cx="4497070" cy="5216035"/>
            <a:chOff x="5082600" y="539500"/>
            <a:chExt cx="3437076" cy="3986575"/>
          </a:xfrm>
        </p:grpSpPr>
        <p:grpSp>
          <p:nvGrpSpPr>
            <p:cNvPr id="1167" name="Google Shape;1167;p6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168" name="Google Shape;1168;p6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169" name="Google Shape;1169;p6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0" name="Google Shape;1170;p6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1" name="Google Shape;1171;p6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2" name="Google Shape;1172;p6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3" name="Google Shape;1173;p6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4" name="Google Shape;1174;p6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5" name="Google Shape;1175;p6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6" name="Google Shape;1176;p6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7" name="Google Shape;1177;p6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8" name="Google Shape;1178;p6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9" name="Google Shape;1179;p6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0" name="Google Shape;1180;p6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1" name="Google Shape;1181;p6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2" name="Google Shape;1182;p6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3" name="Google Shape;1183;p6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4" name="Google Shape;1184;p6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5" name="Google Shape;1185;p6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6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7" name="Google Shape;1187;p6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8" name="Google Shape;1188;p6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9" name="Google Shape;1189;p6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0" name="Google Shape;1190;p6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1" name="Google Shape;1191;p6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2" name="Google Shape;1192;p6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3" name="Google Shape;1193;p6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4" name="Google Shape;1194;p6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5" name="Google Shape;1195;p6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6" name="Google Shape;1196;p6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7" name="Google Shape;1197;p6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8" name="Google Shape;1198;p6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9" name="Google Shape;1199;p6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0" name="Google Shape;1200;p6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1" name="Google Shape;1201;p6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2" name="Google Shape;1202;p6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3" name="Google Shape;1203;p6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4" name="Google Shape;1204;p6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5" name="Google Shape;1205;p6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6" name="Google Shape;1206;p6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7" name="Google Shape;1207;p6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8" name="Google Shape;1208;p6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p6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0" name="Google Shape;1210;p6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1" name="Google Shape;1211;p6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212" name="Google Shape;1212;p6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3" name="Google Shape;1213;p6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4" name="Google Shape;1214;p6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15" name="Google Shape;1215;p6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64"/>
          <p:cNvGrpSpPr/>
          <p:nvPr/>
        </p:nvGrpSpPr>
        <p:grpSpPr>
          <a:xfrm rot="-5400000">
            <a:off x="6286467" y="917654"/>
            <a:ext cx="4497070" cy="2884761"/>
            <a:chOff x="5880542" y="-2979471"/>
            <a:chExt cx="4497070" cy="2884761"/>
          </a:xfrm>
        </p:grpSpPr>
        <p:sp>
          <p:nvSpPr>
            <p:cNvPr id="1218" name="Google Shape;1218;p6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6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6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6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6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6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6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6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6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6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6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6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6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8"/>
          <p:cNvSpPr txBox="1">
            <a:spLocks noGrp="1"/>
          </p:cNvSpPr>
          <p:nvPr>
            <p:ph type="title"/>
          </p:nvPr>
        </p:nvSpPr>
        <p:spPr>
          <a:xfrm>
            <a:off x="786150" y="1315675"/>
            <a:ext cx="43452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21" name="Google Shape;121;p38"/>
          <p:cNvSpPr txBox="1">
            <a:spLocks noGrp="1"/>
          </p:cNvSpPr>
          <p:nvPr>
            <p:ph type="subTitle" idx="1"/>
          </p:nvPr>
        </p:nvSpPr>
        <p:spPr>
          <a:xfrm>
            <a:off x="1091250" y="2932425"/>
            <a:ext cx="37350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122" name="Google Shape;122;p38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5273003" y="-1062330"/>
            <a:ext cx="3691099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8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-11354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8"/>
          <p:cNvGrpSpPr/>
          <p:nvPr/>
        </p:nvGrpSpPr>
        <p:grpSpPr>
          <a:xfrm>
            <a:off x="4918917" y="-72583"/>
            <a:ext cx="4497070" cy="5216035"/>
            <a:chOff x="5082600" y="539500"/>
            <a:chExt cx="3437076" cy="3986575"/>
          </a:xfrm>
        </p:grpSpPr>
        <p:grpSp>
          <p:nvGrpSpPr>
            <p:cNvPr id="125" name="Google Shape;125;p38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26" name="Google Shape;126;p38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27" name="Google Shape;127;p38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38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38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38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38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38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38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38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38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38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38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38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38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38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38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38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38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38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38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38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38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38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38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38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38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38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38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p38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38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38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38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38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38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38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38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38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38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38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38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38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38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38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" name="Google Shape;169;p38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70" name="Google Shape;170;p38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38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38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73" name="Google Shape;173;p38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oogle Shape;1243;p65"/>
          <p:cNvGrpSpPr/>
          <p:nvPr/>
        </p:nvGrpSpPr>
        <p:grpSpPr>
          <a:xfrm rot="10800000" flipH="1">
            <a:off x="2323467" y="-1622347"/>
            <a:ext cx="4497070" cy="2884761"/>
            <a:chOff x="5880542" y="-2979471"/>
            <a:chExt cx="4497070" cy="2884761"/>
          </a:xfrm>
        </p:grpSpPr>
        <p:sp>
          <p:nvSpPr>
            <p:cNvPr id="1244" name="Google Shape;1244;p65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5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5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5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5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5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5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5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5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5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5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5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5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5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5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5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5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5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5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5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5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5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5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5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9"/>
          <p:cNvSpPr txBox="1">
            <a:spLocks noGrp="1"/>
          </p:cNvSpPr>
          <p:nvPr>
            <p:ph type="subTitle" idx="1"/>
          </p:nvPr>
        </p:nvSpPr>
        <p:spPr>
          <a:xfrm>
            <a:off x="713225" y="3552200"/>
            <a:ext cx="1905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subTitle" idx="2"/>
          </p:nvPr>
        </p:nvSpPr>
        <p:spPr>
          <a:xfrm>
            <a:off x="713225" y="3956750"/>
            <a:ext cx="1905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9"/>
          <p:cNvSpPr txBox="1">
            <a:spLocks noGrp="1"/>
          </p:cNvSpPr>
          <p:nvPr>
            <p:ph type="subTitle" idx="3"/>
          </p:nvPr>
        </p:nvSpPr>
        <p:spPr>
          <a:xfrm>
            <a:off x="6525475" y="3552200"/>
            <a:ext cx="1905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subTitle" idx="4"/>
          </p:nvPr>
        </p:nvSpPr>
        <p:spPr>
          <a:xfrm>
            <a:off x="6525475" y="3960675"/>
            <a:ext cx="1905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9"/>
          <p:cNvSpPr txBox="1">
            <a:spLocks noGrp="1"/>
          </p:cNvSpPr>
          <p:nvPr>
            <p:ph type="subTitle" idx="5"/>
          </p:nvPr>
        </p:nvSpPr>
        <p:spPr>
          <a:xfrm>
            <a:off x="3619338" y="3552200"/>
            <a:ext cx="1905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81" name="Google Shape;181;p39"/>
          <p:cNvSpPr txBox="1">
            <a:spLocks noGrp="1"/>
          </p:cNvSpPr>
          <p:nvPr>
            <p:ph type="subTitle" idx="6"/>
          </p:nvPr>
        </p:nvSpPr>
        <p:spPr>
          <a:xfrm>
            <a:off x="3619350" y="3956750"/>
            <a:ext cx="1905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2" name="Google Shape;182;p39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274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39"/>
          <p:cNvGrpSpPr/>
          <p:nvPr/>
        </p:nvGrpSpPr>
        <p:grpSpPr>
          <a:xfrm rot="-5400000" flipH="1">
            <a:off x="3978842" y="-1695021"/>
            <a:ext cx="4497070" cy="5216035"/>
            <a:chOff x="5082600" y="539500"/>
            <a:chExt cx="3437076" cy="3986575"/>
          </a:xfrm>
        </p:grpSpPr>
        <p:grpSp>
          <p:nvGrpSpPr>
            <p:cNvPr id="184" name="Google Shape;184;p3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85" name="Google Shape;185;p3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86" name="Google Shape;186;p3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3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3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3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3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3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3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3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3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3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3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3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3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3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3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3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3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3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3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3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3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3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3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p3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3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3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3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3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p3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3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3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3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18;p3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3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3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3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3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3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3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3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3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3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8" name="Google Shape;228;p3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229" name="Google Shape;229;p3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3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3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2" name="Google Shape;232;p3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subTitle" idx="1"/>
          </p:nvPr>
        </p:nvSpPr>
        <p:spPr>
          <a:xfrm>
            <a:off x="2108763" y="1604675"/>
            <a:ext cx="2197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2"/>
          </p:nvPr>
        </p:nvSpPr>
        <p:spPr>
          <a:xfrm>
            <a:off x="2108774" y="2013150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subTitle" idx="3"/>
          </p:nvPr>
        </p:nvSpPr>
        <p:spPr>
          <a:xfrm>
            <a:off x="2108763" y="3126500"/>
            <a:ext cx="2197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subTitle" idx="4"/>
          </p:nvPr>
        </p:nvSpPr>
        <p:spPr>
          <a:xfrm>
            <a:off x="2108774" y="3534975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0"/>
          <p:cNvSpPr txBox="1">
            <a:spLocks noGrp="1"/>
          </p:cNvSpPr>
          <p:nvPr>
            <p:ph type="subTitle" idx="5"/>
          </p:nvPr>
        </p:nvSpPr>
        <p:spPr>
          <a:xfrm>
            <a:off x="5741913" y="1604675"/>
            <a:ext cx="2197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subTitle" idx="6"/>
          </p:nvPr>
        </p:nvSpPr>
        <p:spPr>
          <a:xfrm>
            <a:off x="5741924" y="2013150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subTitle" idx="7"/>
          </p:nvPr>
        </p:nvSpPr>
        <p:spPr>
          <a:xfrm>
            <a:off x="5741913" y="3126500"/>
            <a:ext cx="2197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subTitle" idx="8"/>
          </p:nvPr>
        </p:nvSpPr>
        <p:spPr>
          <a:xfrm>
            <a:off x="5741924" y="3534975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40"/>
          <p:cNvGrpSpPr/>
          <p:nvPr/>
        </p:nvGrpSpPr>
        <p:grpSpPr>
          <a:xfrm rot="10800000">
            <a:off x="-193251" y="-516224"/>
            <a:ext cx="9144824" cy="6841362"/>
            <a:chOff x="-193250" y="-516225"/>
            <a:chExt cx="9144824" cy="6841362"/>
          </a:xfrm>
        </p:grpSpPr>
        <p:pic>
          <p:nvPicPr>
            <p:cNvPr id="244" name="Google Shape;244;p40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0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40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40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40"/>
          <p:cNvGrpSpPr/>
          <p:nvPr/>
        </p:nvGrpSpPr>
        <p:grpSpPr>
          <a:xfrm rot="-5400000">
            <a:off x="7200867" y="917654"/>
            <a:ext cx="4497070" cy="2884761"/>
            <a:chOff x="5880542" y="-2979471"/>
            <a:chExt cx="4497070" cy="2884761"/>
          </a:xfrm>
        </p:grpSpPr>
        <p:sp>
          <p:nvSpPr>
            <p:cNvPr id="249" name="Google Shape;249;p40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0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0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0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0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0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0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0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0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0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0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0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0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0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0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0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0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0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0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0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0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0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>
            <a:spLocks noGrp="1"/>
          </p:cNvSpPr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body" idx="1"/>
          </p:nvPr>
        </p:nvSpPr>
        <p:spPr>
          <a:xfrm>
            <a:off x="4328225" y="2248888"/>
            <a:ext cx="37428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4378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41"/>
          <p:cNvGrpSpPr/>
          <p:nvPr/>
        </p:nvGrpSpPr>
        <p:grpSpPr>
          <a:xfrm flipH="1">
            <a:off x="-1138230" y="-120961"/>
            <a:ext cx="4893120" cy="5660585"/>
            <a:chOff x="5086871" y="539500"/>
            <a:chExt cx="3432805" cy="3971225"/>
          </a:xfrm>
        </p:grpSpPr>
        <p:grpSp>
          <p:nvGrpSpPr>
            <p:cNvPr id="278" name="Google Shape;278;p41"/>
            <p:cNvGrpSpPr/>
            <p:nvPr/>
          </p:nvGrpSpPr>
          <p:grpSpPr>
            <a:xfrm>
              <a:off x="5086871" y="539500"/>
              <a:ext cx="3432805" cy="3971225"/>
              <a:chOff x="2226996" y="1095600"/>
              <a:chExt cx="3432805" cy="3971225"/>
            </a:xfrm>
          </p:grpSpPr>
          <p:sp>
            <p:nvSpPr>
              <p:cNvPr id="279" name="Google Shape;279;p41"/>
              <p:cNvSpPr/>
              <p:nvPr/>
            </p:nvSpPr>
            <p:spPr>
              <a:xfrm>
                <a:off x="3716571" y="2165974"/>
                <a:ext cx="1867907" cy="782350"/>
              </a:xfrm>
              <a:custGeom>
                <a:avLst/>
                <a:gdLst/>
                <a:ahLst/>
                <a:cxnLst/>
                <a:rect l="l" t="t" r="r" b="b"/>
                <a:pathLst>
                  <a:path w="59668" h="31294" extrusionOk="0">
                    <a:moveTo>
                      <a:pt x="39212" y="31293"/>
                    </a:moveTo>
                    <a:lnTo>
                      <a:pt x="0" y="31293"/>
                    </a:lnTo>
                    <a:lnTo>
                      <a:pt x="0" y="30549"/>
                    </a:lnTo>
                    <a:lnTo>
                      <a:pt x="38468" y="30549"/>
                    </a:lnTo>
                    <a:lnTo>
                      <a:pt x="38468" y="1"/>
                    </a:lnTo>
                    <a:lnTo>
                      <a:pt x="59667" y="1"/>
                    </a:lnTo>
                    <a:lnTo>
                      <a:pt x="59667" y="745"/>
                    </a:lnTo>
                    <a:lnTo>
                      <a:pt x="39212" y="745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1"/>
              <p:cNvSpPr/>
              <p:nvPr/>
            </p:nvSpPr>
            <p:spPr>
              <a:xfrm>
                <a:off x="5573740" y="2144262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41"/>
              <p:cNvSpPr/>
              <p:nvPr/>
            </p:nvSpPr>
            <p:spPr>
              <a:xfrm>
                <a:off x="4202260" y="3173095"/>
                <a:ext cx="1390483" cy="18627"/>
              </a:xfrm>
              <a:custGeom>
                <a:avLst/>
                <a:gdLst/>
                <a:ahLst/>
                <a:cxnLst/>
                <a:rect l="l" t="t" r="r" b="b"/>
                <a:pathLst>
                  <a:path w="41476" h="745" extrusionOk="0">
                    <a:moveTo>
                      <a:pt x="1" y="745"/>
                    </a:moveTo>
                    <a:lnTo>
                      <a:pt x="41476" y="745"/>
                    </a:lnTo>
                    <a:lnTo>
                      <a:pt x="4147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1"/>
              <p:cNvSpPr/>
              <p:nvPr/>
            </p:nvSpPr>
            <p:spPr>
              <a:xfrm>
                <a:off x="2566174" y="1566774"/>
                <a:ext cx="1302704" cy="1247575"/>
              </a:xfrm>
              <a:custGeom>
                <a:avLst/>
                <a:gdLst/>
                <a:ahLst/>
                <a:cxnLst/>
                <a:rect l="l" t="t" r="r" b="b"/>
                <a:pathLst>
                  <a:path w="53177" h="49903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29388" y="745"/>
                    </a:lnTo>
                    <a:lnTo>
                      <a:pt x="29388" y="49902"/>
                    </a:lnTo>
                    <a:lnTo>
                      <a:pt x="53177" y="49902"/>
                    </a:lnTo>
                    <a:lnTo>
                      <a:pt x="53177" y="49158"/>
                    </a:lnTo>
                    <a:lnTo>
                      <a:pt x="30132" y="49158"/>
                    </a:lnTo>
                    <a:lnTo>
                      <a:pt x="30132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41"/>
              <p:cNvSpPr/>
              <p:nvPr/>
            </p:nvSpPr>
            <p:spPr>
              <a:xfrm>
                <a:off x="4065297" y="3051655"/>
                <a:ext cx="18627" cy="182971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54696" extrusionOk="0">
                    <a:moveTo>
                      <a:pt x="0" y="54696"/>
                    </a:moveTo>
                    <a:lnTo>
                      <a:pt x="745" y="54696"/>
                    </a:lnTo>
                    <a:lnTo>
                      <a:pt x="7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41"/>
              <p:cNvSpPr/>
              <p:nvPr/>
            </p:nvSpPr>
            <p:spPr>
              <a:xfrm>
                <a:off x="3898572" y="3263772"/>
                <a:ext cx="18627" cy="180305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110" extrusionOk="0">
                    <a:moveTo>
                      <a:pt x="0" y="62109"/>
                    </a:moveTo>
                    <a:lnTo>
                      <a:pt x="744" y="62109"/>
                    </a:lnTo>
                    <a:lnTo>
                      <a:pt x="74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1"/>
              <p:cNvSpPr/>
              <p:nvPr/>
            </p:nvSpPr>
            <p:spPr>
              <a:xfrm>
                <a:off x="4202250" y="3313025"/>
                <a:ext cx="1217800" cy="1383025"/>
              </a:xfrm>
              <a:custGeom>
                <a:avLst/>
                <a:gdLst/>
                <a:ahLst/>
                <a:cxnLst/>
                <a:rect l="l" t="t" r="r" b="b"/>
                <a:pathLst>
                  <a:path w="48712" h="55321" extrusionOk="0">
                    <a:moveTo>
                      <a:pt x="1" y="1"/>
                    </a:moveTo>
                    <a:lnTo>
                      <a:pt x="1" y="37457"/>
                    </a:lnTo>
                    <a:lnTo>
                      <a:pt x="47967" y="37457"/>
                    </a:lnTo>
                    <a:lnTo>
                      <a:pt x="47967" y="55321"/>
                    </a:lnTo>
                    <a:lnTo>
                      <a:pt x="48711" y="55321"/>
                    </a:lnTo>
                    <a:lnTo>
                      <a:pt x="48711" y="36712"/>
                    </a:lnTo>
                    <a:lnTo>
                      <a:pt x="745" y="36712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1"/>
              <p:cNvSpPr/>
              <p:nvPr/>
            </p:nvSpPr>
            <p:spPr>
              <a:xfrm>
                <a:off x="2822225" y="3313025"/>
                <a:ext cx="943875" cy="564250"/>
              </a:xfrm>
              <a:custGeom>
                <a:avLst/>
                <a:gdLst/>
                <a:ahLst/>
                <a:cxnLst/>
                <a:rect l="l" t="t" r="r" b="b"/>
                <a:pathLst>
                  <a:path w="37755" h="22570" extrusionOk="0">
                    <a:moveTo>
                      <a:pt x="37010" y="1"/>
                    </a:moveTo>
                    <a:lnTo>
                      <a:pt x="37010" y="21825"/>
                    </a:lnTo>
                    <a:lnTo>
                      <a:pt x="1" y="21825"/>
                    </a:lnTo>
                    <a:lnTo>
                      <a:pt x="1" y="22570"/>
                    </a:lnTo>
                    <a:lnTo>
                      <a:pt x="37754" y="22570"/>
                    </a:lnTo>
                    <a:lnTo>
                      <a:pt x="37754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41"/>
              <p:cNvSpPr/>
              <p:nvPr/>
            </p:nvSpPr>
            <p:spPr>
              <a:xfrm>
                <a:off x="3932800" y="1126125"/>
                <a:ext cx="282875" cy="1506600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60264" extrusionOk="0">
                    <a:moveTo>
                      <a:pt x="1" y="0"/>
                    </a:moveTo>
                    <a:lnTo>
                      <a:pt x="1" y="60263"/>
                    </a:lnTo>
                    <a:lnTo>
                      <a:pt x="11315" y="60263"/>
                    </a:lnTo>
                    <a:lnTo>
                      <a:pt x="11315" y="16734"/>
                    </a:lnTo>
                    <a:lnTo>
                      <a:pt x="10570" y="16734"/>
                    </a:lnTo>
                    <a:lnTo>
                      <a:pt x="10570" y="59519"/>
                    </a:lnTo>
                    <a:lnTo>
                      <a:pt x="745" y="59519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41"/>
              <p:cNvSpPr/>
              <p:nvPr/>
            </p:nvSpPr>
            <p:spPr>
              <a:xfrm>
                <a:off x="3747450" y="4004525"/>
                <a:ext cx="18650" cy="640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5637" extrusionOk="0">
                    <a:moveTo>
                      <a:pt x="1" y="25636"/>
                    </a:moveTo>
                    <a:lnTo>
                      <a:pt x="745" y="25636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41"/>
              <p:cNvSpPr/>
              <p:nvPr/>
            </p:nvSpPr>
            <p:spPr>
              <a:xfrm>
                <a:off x="4359325" y="3514000"/>
                <a:ext cx="646100" cy="305225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2209" extrusionOk="0">
                    <a:moveTo>
                      <a:pt x="0" y="1"/>
                    </a:moveTo>
                    <a:lnTo>
                      <a:pt x="0" y="12208"/>
                    </a:lnTo>
                    <a:lnTo>
                      <a:pt x="25844" y="12208"/>
                    </a:lnTo>
                    <a:lnTo>
                      <a:pt x="25844" y="11464"/>
                    </a:lnTo>
                    <a:lnTo>
                      <a:pt x="745" y="11464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41"/>
              <p:cNvSpPr/>
              <p:nvPr/>
            </p:nvSpPr>
            <p:spPr>
              <a:xfrm>
                <a:off x="2265150" y="2795700"/>
                <a:ext cx="1434044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78902" h="8249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43471" y="745"/>
                    </a:lnTo>
                    <a:lnTo>
                      <a:pt x="43471" y="8248"/>
                    </a:lnTo>
                    <a:lnTo>
                      <a:pt x="78902" y="8248"/>
                    </a:lnTo>
                    <a:lnTo>
                      <a:pt x="78902" y="7504"/>
                    </a:lnTo>
                    <a:lnTo>
                      <a:pt x="44215" y="7504"/>
                    </a:lnTo>
                    <a:lnTo>
                      <a:pt x="4421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41"/>
              <p:cNvSpPr/>
              <p:nvPr/>
            </p:nvSpPr>
            <p:spPr>
              <a:xfrm>
                <a:off x="4164300" y="1513925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41"/>
              <p:cNvSpPr/>
              <p:nvPr/>
            </p:nvSpPr>
            <p:spPr>
              <a:xfrm>
                <a:off x="3903775" y="1095600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1" y="1"/>
                      <a:pt x="1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41"/>
              <p:cNvSpPr/>
              <p:nvPr/>
            </p:nvSpPr>
            <p:spPr>
              <a:xfrm>
                <a:off x="2526725" y="15422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1" y="0"/>
                      <a:pt x="1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1"/>
              <p:cNvSpPr/>
              <p:nvPr/>
            </p:nvSpPr>
            <p:spPr>
              <a:xfrm>
                <a:off x="2226996" y="2771836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9" y="2502"/>
                    </a:moveTo>
                    <a:cubicBezTo>
                      <a:pt x="3217" y="250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502"/>
                      <a:pt x="160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41"/>
              <p:cNvSpPr/>
              <p:nvPr/>
            </p:nvSpPr>
            <p:spPr>
              <a:xfrm>
                <a:off x="2757698" y="3840025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41"/>
              <p:cNvSpPr/>
              <p:nvPr/>
            </p:nvSpPr>
            <p:spPr>
              <a:xfrm>
                <a:off x="3716561" y="4639906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>
                <a:off x="3716579" y="3947448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>
                <a:off x="4034025" y="48486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>
                <a:off x="5371216" y="4691404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9" y="2472"/>
                    </a:moveTo>
                    <a:cubicBezTo>
                      <a:pt x="3187" y="2472"/>
                      <a:pt x="318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>
                <a:off x="4982761" y="3778219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>
                <a:off x="5580126" y="3151513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>
                <a:off x="2566175" y="3254975"/>
                <a:ext cx="11917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7669" h="745" extrusionOk="0">
                    <a:moveTo>
                      <a:pt x="1" y="745"/>
                    </a:moveTo>
                    <a:lnTo>
                      <a:pt x="47669" y="745"/>
                    </a:lnTo>
                    <a:lnTo>
                      <a:pt x="476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>
                <a:off x="4648125" y="3542300"/>
                <a:ext cx="3573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4292" h="745" extrusionOk="0">
                    <a:moveTo>
                      <a:pt x="1" y="745"/>
                    </a:moveTo>
                    <a:lnTo>
                      <a:pt x="14292" y="745"/>
                    </a:lnTo>
                    <a:lnTo>
                      <a:pt x="1429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>
                <a:off x="4523081" y="1163343"/>
                <a:ext cx="223325" cy="1632344"/>
              </a:xfrm>
              <a:custGeom>
                <a:avLst/>
                <a:gdLst/>
                <a:ahLst/>
                <a:cxnLst/>
                <a:rect l="l" t="t" r="r" b="b"/>
                <a:pathLst>
                  <a:path w="8933" h="68868" extrusionOk="0">
                    <a:moveTo>
                      <a:pt x="8188" y="0"/>
                    </a:moveTo>
                    <a:lnTo>
                      <a:pt x="8188" y="25159"/>
                    </a:lnTo>
                    <a:lnTo>
                      <a:pt x="0" y="25159"/>
                    </a:lnTo>
                    <a:lnTo>
                      <a:pt x="0" y="68868"/>
                    </a:lnTo>
                    <a:lnTo>
                      <a:pt x="745" y="68868"/>
                    </a:lnTo>
                    <a:lnTo>
                      <a:pt x="745" y="25904"/>
                    </a:lnTo>
                    <a:lnTo>
                      <a:pt x="8933" y="25904"/>
                    </a:lnTo>
                    <a:lnTo>
                      <a:pt x="8933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>
                <a:off x="3066375" y="3542300"/>
                <a:ext cx="2791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45" extrusionOk="0">
                    <a:moveTo>
                      <a:pt x="1" y="745"/>
                    </a:moveTo>
                    <a:lnTo>
                      <a:pt x="11166" y="745"/>
                    </a:lnTo>
                    <a:lnTo>
                      <a:pt x="111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>
                <a:off x="3583700" y="1575725"/>
                <a:ext cx="18650" cy="61485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4594" extrusionOk="0">
                    <a:moveTo>
                      <a:pt x="1" y="24593"/>
                    </a:moveTo>
                    <a:lnTo>
                      <a:pt x="745" y="24593"/>
                    </a:lnTo>
                    <a:lnTo>
                      <a:pt x="74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>
                <a:off x="5064950" y="1507225"/>
                <a:ext cx="18650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037" extrusionOk="0">
                    <a:moveTo>
                      <a:pt x="1" y="15037"/>
                    </a:moveTo>
                    <a:lnTo>
                      <a:pt x="745" y="15037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>
                <a:off x="4695025" y="1132825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>
                <a:off x="5034064" y="1879391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1"/>
                    </a:moveTo>
                    <a:cubicBezTo>
                      <a:pt x="3216" y="2471"/>
                      <a:pt x="3216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1"/>
                      <a:pt x="1609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>
                <a:off x="5034072" y="1452088"/>
                <a:ext cx="80425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3" extrusionOk="0">
                    <a:moveTo>
                      <a:pt x="1609" y="2472"/>
                    </a:moveTo>
                    <a:cubicBezTo>
                      <a:pt x="3216" y="2472"/>
                      <a:pt x="3216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>
                <a:off x="4982761" y="3520713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>
                <a:off x="4614625" y="3520700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9" y="2502"/>
                    </a:moveTo>
                    <a:cubicBezTo>
                      <a:pt x="3186" y="250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502"/>
                      <a:pt x="157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>
                <a:off x="3330849" y="3520342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>
                <a:off x="3004169" y="3526648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>
                <a:off x="2530450" y="3238600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0"/>
                      <a:pt x="1579" y="0"/>
                    </a:cubicBezTo>
                    <a:lnTo>
                      <a:pt x="1579" y="0"/>
                    </a:lnTo>
                    <a:cubicBezTo>
                      <a:pt x="1" y="0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>
                <a:off x="3552074" y="2254195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>
                <a:off x="3555425" y="1542225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>
                <a:off x="3551700" y="2185498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3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oogle Shape;321;p41"/>
            <p:cNvGrpSpPr/>
            <p:nvPr/>
          </p:nvGrpSpPr>
          <p:grpSpPr>
            <a:xfrm>
              <a:off x="5410000" y="3637511"/>
              <a:ext cx="1017675" cy="63064"/>
              <a:chOff x="2617250" y="2254786"/>
              <a:chExt cx="1017675" cy="63064"/>
            </a:xfrm>
          </p:grpSpPr>
          <p:sp>
            <p:nvSpPr>
              <p:cNvPr id="322" name="Google Shape;322;p41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1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1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7" name="Google Shape;327;p42"/>
          <p:cNvGrpSpPr/>
          <p:nvPr/>
        </p:nvGrpSpPr>
        <p:grpSpPr>
          <a:xfrm>
            <a:off x="-193250" y="-516225"/>
            <a:ext cx="9144824" cy="6841362"/>
            <a:chOff x="-193250" y="-516225"/>
            <a:chExt cx="9144824" cy="6841362"/>
          </a:xfrm>
        </p:grpSpPr>
        <p:pic>
          <p:nvPicPr>
            <p:cNvPr id="328" name="Google Shape;328;p42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2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2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2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" name="Google Shape;332;p42"/>
          <p:cNvGrpSpPr/>
          <p:nvPr/>
        </p:nvGrpSpPr>
        <p:grpSpPr>
          <a:xfrm rot="5400000">
            <a:off x="6819014" y="-508299"/>
            <a:ext cx="2694017" cy="2314765"/>
            <a:chOff x="6661153" y="-78200"/>
            <a:chExt cx="2694017" cy="2314764"/>
          </a:xfrm>
        </p:grpSpPr>
        <p:sp>
          <p:nvSpPr>
            <p:cNvPr id="333" name="Google Shape;333;p42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2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2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2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2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2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2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2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2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2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2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2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>
            <a:spLocks noGrp="1"/>
          </p:cNvSpPr>
          <p:nvPr>
            <p:ph type="title"/>
          </p:nvPr>
        </p:nvSpPr>
        <p:spPr>
          <a:xfrm>
            <a:off x="4557100" y="1369275"/>
            <a:ext cx="38412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3"/>
          <p:cNvSpPr txBox="1">
            <a:spLocks noGrp="1"/>
          </p:cNvSpPr>
          <p:nvPr>
            <p:ph type="subTitle" idx="1"/>
          </p:nvPr>
        </p:nvSpPr>
        <p:spPr>
          <a:xfrm>
            <a:off x="4589575" y="2113925"/>
            <a:ext cx="3841200" cy="18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354" name="Google Shape;354;p43"/>
          <p:cNvGrpSpPr/>
          <p:nvPr/>
        </p:nvGrpSpPr>
        <p:grpSpPr>
          <a:xfrm>
            <a:off x="-193250" y="-1318597"/>
            <a:ext cx="10446266" cy="7825129"/>
            <a:chOff x="-193250" y="-1318597"/>
            <a:chExt cx="10446266" cy="7825129"/>
          </a:xfrm>
        </p:grpSpPr>
        <p:pic>
          <p:nvPicPr>
            <p:cNvPr id="355" name="Google Shape;355;p43"/>
            <p:cNvPicPr preferRelativeResize="0"/>
            <p:nvPr/>
          </p:nvPicPr>
          <p:blipFill rotWithShape="1">
            <a:blip r:embed="rId2">
              <a:alphaModFix amt="30000"/>
            </a:blip>
            <a:srcRect/>
            <a:stretch/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43"/>
            <p:cNvPicPr preferRelativeResize="0"/>
            <p:nvPr/>
          </p:nvPicPr>
          <p:blipFill rotWithShape="1">
            <a:blip r:embed="rId3">
              <a:alphaModFix amt="30000"/>
            </a:blip>
            <a:srcRect/>
            <a:stretch/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43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43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p43"/>
          <p:cNvGrpSpPr/>
          <p:nvPr/>
        </p:nvGrpSpPr>
        <p:grpSpPr>
          <a:xfrm flipH="1">
            <a:off x="-1145355" y="-1208236"/>
            <a:ext cx="4899208" cy="5682464"/>
            <a:chOff x="5082600" y="539500"/>
            <a:chExt cx="3437076" cy="3986575"/>
          </a:xfrm>
        </p:grpSpPr>
        <p:grpSp>
          <p:nvGrpSpPr>
            <p:cNvPr id="360" name="Google Shape;360;p4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361" name="Google Shape;361;p4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362" name="Google Shape;362;p4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4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4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4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4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4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4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4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4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4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4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4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4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4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4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4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4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4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4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4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4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4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4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4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4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4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4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4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4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4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4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4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4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4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4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p4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p4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4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" name="Google Shape;400;p4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401;p4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4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4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4" name="Google Shape;404;p4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405" name="Google Shape;405;p4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4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4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08" name="Google Shape;408;p4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713225" y="1434500"/>
            <a:ext cx="40452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subTitle" idx="1"/>
          </p:nvPr>
        </p:nvSpPr>
        <p:spPr>
          <a:xfrm>
            <a:off x="713225" y="2473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12" name="Google Shape;412;p44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-1065300" y="-423575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44"/>
          <p:cNvGrpSpPr/>
          <p:nvPr/>
        </p:nvGrpSpPr>
        <p:grpSpPr>
          <a:xfrm flipH="1">
            <a:off x="4894282" y="-423571"/>
            <a:ext cx="5164894" cy="5990626"/>
            <a:chOff x="5082600" y="539500"/>
            <a:chExt cx="3437076" cy="3986575"/>
          </a:xfrm>
        </p:grpSpPr>
        <p:grpSp>
          <p:nvGrpSpPr>
            <p:cNvPr id="414" name="Google Shape;414;p4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415" name="Google Shape;415;p4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416" name="Google Shape;416;p4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4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4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4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p4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4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4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4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4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4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4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4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" name="Google Shape;428;p4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4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Google Shape;430;p4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431;p4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p4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4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4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4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4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4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4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4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p4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4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4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4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4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4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4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4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4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4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4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4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4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4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4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4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4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4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8" name="Google Shape;458;p4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459" name="Google Shape;459;p4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4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4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62" name="Google Shape;462;p4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 b="0" i="0" u="none" strike="noStrike" cap="none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-hDQ_FP25UWjYZ9ZSPokTxz3MKqu2iOGBbMYpicACs/copy#gid=72322102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-hDQ_FP25UWjYZ9ZSPokTxz3MKqu2iOGBbMYpicACs/copy#gid=72322102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-hDQ_FP25UWjYZ9ZSPokTxz3MKqu2iOGBbMYpicACs/copy#gid=72322102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"/>
          <p:cNvSpPr/>
          <p:nvPr/>
        </p:nvSpPr>
        <p:spPr>
          <a:xfrm>
            <a:off x="749750" y="3676200"/>
            <a:ext cx="38223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1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 Aqui começa nossa apresentação</a:t>
            </a:r>
            <a:endParaRPr/>
          </a:p>
        </p:txBody>
      </p:sp>
      <p:sp>
        <p:nvSpPr>
          <p:cNvPr id="1274" name="Google Shape;1274;p1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6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Crypto Moedas</a:t>
            </a:r>
            <a:r>
              <a:rPr lang="pt-BR" sz="42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 </a:t>
            </a:r>
            <a:endParaRPr sz="4400">
              <a:solidFill>
                <a:srgbClr val="4581EB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275" name="Google Shape;1275;p1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5513600" y="901798"/>
            <a:ext cx="2591575" cy="33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6" name="Google Shape;1276;p1"/>
          <p:cNvCxnSpPr/>
          <p:nvPr/>
        </p:nvCxnSpPr>
        <p:spPr>
          <a:xfrm>
            <a:off x="2211250" y="3431750"/>
            <a:ext cx="164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Google Shape;13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37" y="135862"/>
            <a:ext cx="9044763" cy="505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1"/>
          <p:cNvSpPr txBox="1">
            <a:spLocks noGrp="1"/>
          </p:cNvSpPr>
          <p:nvPr>
            <p:ph type="title"/>
          </p:nvPr>
        </p:nvSpPr>
        <p:spPr>
          <a:xfrm>
            <a:off x="454228" y="261256"/>
            <a:ext cx="4045200" cy="172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Google</a:t>
            </a:r>
            <a:br>
              <a:rPr lang="pt-BR"/>
            </a:br>
            <a:r>
              <a:rPr lang="pt-BR"/>
              <a:t> Colab </a:t>
            </a:r>
            <a:endParaRPr/>
          </a:p>
        </p:txBody>
      </p:sp>
      <p:pic>
        <p:nvPicPr>
          <p:cNvPr id="1375" name="Google Shape;137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428" y="0"/>
            <a:ext cx="46442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" y="0"/>
            <a:ext cx="91436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Google Shape;138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9750"/>
            <a:ext cx="9143999" cy="46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14"/>
          <p:cNvSpPr txBox="1">
            <a:spLocks noGrp="1"/>
          </p:cNvSpPr>
          <p:nvPr>
            <p:ph type="title"/>
          </p:nvPr>
        </p:nvSpPr>
        <p:spPr>
          <a:xfrm>
            <a:off x="-401338" y="0"/>
            <a:ext cx="9545337" cy="67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Grafico burndown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Google Shape;13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539750"/>
            <a:ext cx="9143998" cy="46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5"/>
          <p:cNvSpPr txBox="1">
            <a:spLocks noGrp="1"/>
          </p:cNvSpPr>
          <p:nvPr>
            <p:ph type="title"/>
          </p:nvPr>
        </p:nvSpPr>
        <p:spPr>
          <a:xfrm>
            <a:off x="-401338" y="0"/>
            <a:ext cx="9545337" cy="67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Trello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6856"/>
            <a:ext cx="9143999" cy="45266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6"/>
          <p:cNvSpPr txBox="1">
            <a:spLocks noGrp="1"/>
          </p:cNvSpPr>
          <p:nvPr>
            <p:ph type="title"/>
          </p:nvPr>
        </p:nvSpPr>
        <p:spPr>
          <a:xfrm>
            <a:off x="-401338" y="0"/>
            <a:ext cx="9545337" cy="67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/>
              <a:t>Trello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8"/>
          <p:cNvSpPr txBox="1">
            <a:spLocks noGrp="1"/>
          </p:cNvSpPr>
          <p:nvPr>
            <p:ph type="title"/>
          </p:nvPr>
        </p:nvSpPr>
        <p:spPr>
          <a:xfrm flipH="1">
            <a:off x="388600" y="570825"/>
            <a:ext cx="3962400" cy="17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Modelagens</a:t>
            </a:r>
            <a:br>
              <a:rPr lang="pt-BR"/>
            </a:br>
            <a:r>
              <a:rPr lang="pt-BR"/>
              <a:t>.</a:t>
            </a:r>
            <a:endParaRPr/>
          </a:p>
        </p:txBody>
      </p:sp>
      <p:pic>
        <p:nvPicPr>
          <p:cNvPr id="1404" name="Google Shape;1404;p18"/>
          <p:cNvPicPr preferRelativeResize="0"/>
          <p:nvPr/>
        </p:nvPicPr>
        <p:blipFill rotWithShape="1">
          <a:blip r:embed="rId3">
            <a:alphaModFix/>
          </a:blip>
          <a:srcRect l="438" r="32911"/>
          <a:stretch/>
        </p:blipFill>
        <p:spPr>
          <a:xfrm>
            <a:off x="4572000" y="-775275"/>
            <a:ext cx="6579000" cy="658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405" name="Google Shape;1405;p18"/>
          <p:cNvCxnSpPr/>
          <p:nvPr/>
        </p:nvCxnSpPr>
        <p:spPr>
          <a:xfrm>
            <a:off x="1553911" y="1549540"/>
            <a:ext cx="145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6" name="Google Shape;1406;p18"/>
          <p:cNvPicPr preferRelativeResize="0"/>
          <p:nvPr/>
        </p:nvPicPr>
        <p:blipFill rotWithShape="1">
          <a:blip r:embed="rId4">
            <a:alphaModFix/>
          </a:blip>
          <a:srcRect t="7191" b="7191"/>
          <a:stretch/>
        </p:blipFill>
        <p:spPr>
          <a:xfrm rot="1258684" flipH="1">
            <a:off x="255183" y="3247570"/>
            <a:ext cx="1066282" cy="109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17"/>
          <p:cNvPicPr preferRelativeResize="0"/>
          <p:nvPr/>
        </p:nvPicPr>
        <p:blipFill rotWithShape="1">
          <a:blip r:embed="rId3">
            <a:alphaModFix/>
          </a:blip>
          <a:srcRect t="9467" b="9475"/>
          <a:stretch/>
        </p:blipFill>
        <p:spPr>
          <a:xfrm>
            <a:off x="0" y="0"/>
            <a:ext cx="112806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g1f3f9e70e38_0_3"/>
          <p:cNvPicPr preferRelativeResize="0"/>
          <p:nvPr/>
        </p:nvPicPr>
        <p:blipFill rotWithShape="1">
          <a:blip r:embed="rId3">
            <a:alphaModFix/>
          </a:blip>
          <a:srcRect t="6040" b="6031"/>
          <a:stretch/>
        </p:blipFill>
        <p:spPr>
          <a:xfrm>
            <a:off x="38850" y="-178700"/>
            <a:ext cx="9104826" cy="53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f3f9e70e38_0_18"/>
          <p:cNvSpPr txBox="1">
            <a:spLocks noGrp="1"/>
          </p:cNvSpPr>
          <p:nvPr>
            <p:ph type="title"/>
          </p:nvPr>
        </p:nvSpPr>
        <p:spPr>
          <a:xfrm flipH="1">
            <a:off x="1201642" y="570830"/>
            <a:ext cx="2397900" cy="17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Datavis</a:t>
            </a:r>
            <a:br>
              <a:rPr lang="pt-BR"/>
            </a:br>
            <a:r>
              <a:rPr lang="pt-BR"/>
              <a:t>.</a:t>
            </a:r>
            <a:endParaRPr/>
          </a:p>
        </p:txBody>
      </p:sp>
      <p:pic>
        <p:nvPicPr>
          <p:cNvPr id="1422" name="Google Shape;1422;g1f3f9e70e38_0_18"/>
          <p:cNvPicPr preferRelativeResize="0"/>
          <p:nvPr/>
        </p:nvPicPr>
        <p:blipFill rotWithShape="1">
          <a:blip r:embed="rId3">
            <a:alphaModFix/>
          </a:blip>
          <a:srcRect l="439" r="32911"/>
          <a:stretch/>
        </p:blipFill>
        <p:spPr>
          <a:xfrm>
            <a:off x="4572000" y="-775275"/>
            <a:ext cx="6579000" cy="658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423" name="Google Shape;1423;g1f3f9e70e38_0_18"/>
          <p:cNvCxnSpPr/>
          <p:nvPr/>
        </p:nvCxnSpPr>
        <p:spPr>
          <a:xfrm>
            <a:off x="1553911" y="1549540"/>
            <a:ext cx="145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4" name="Google Shape;1424;g1f3f9e70e38_0_18"/>
          <p:cNvPicPr preferRelativeResize="0"/>
          <p:nvPr/>
        </p:nvPicPr>
        <p:blipFill rotWithShape="1">
          <a:blip r:embed="rId4">
            <a:alphaModFix/>
          </a:blip>
          <a:srcRect t="7191" b="7191"/>
          <a:stretch/>
        </p:blipFill>
        <p:spPr>
          <a:xfrm rot="1258684" flipH="1">
            <a:off x="177483" y="209645"/>
            <a:ext cx="1066282" cy="109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"/>
          <p:cNvSpPr/>
          <p:nvPr/>
        </p:nvSpPr>
        <p:spPr>
          <a:xfrm>
            <a:off x="314813" y="133574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2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2"/>
          <p:cNvSpPr txBox="1">
            <a:spLocks noGrp="1"/>
          </p:cNvSpPr>
          <p:nvPr>
            <p:ph type="title"/>
          </p:nvPr>
        </p:nvSpPr>
        <p:spPr>
          <a:xfrm>
            <a:off x="3636276" y="673395"/>
            <a:ext cx="4976096" cy="335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pt-BR" sz="2000"/>
              <a:t>Criptomoedas são moedas digitais descentralizadas baseadas em criptografia, que operam em uma rede blockchain que permite transações seguras e transparentes sem a necessidade de intermediários, como bancos. Elas fazem parte do mundo digital, afetam a economia atual e são consideradas altamente voláteis.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284" name="Google Shape;1284;p2"/>
          <p:cNvSpPr txBox="1">
            <a:spLocks noGrp="1"/>
          </p:cNvSpPr>
          <p:nvPr>
            <p:ph type="subTitle" idx="1"/>
          </p:nvPr>
        </p:nvSpPr>
        <p:spPr>
          <a:xfrm>
            <a:off x="565065" y="154993"/>
            <a:ext cx="3416595" cy="50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/>
              <a:t> </a:t>
            </a:r>
            <a:r>
              <a:rPr lang="pt-BR" sz="2000" b="1"/>
              <a:t> Cryptocurrency</a:t>
            </a:r>
            <a:endParaRPr sz="2000" b="1"/>
          </a:p>
        </p:txBody>
      </p:sp>
      <p:sp>
        <p:nvSpPr>
          <p:cNvPr id="1285" name="Google Shape;1285;p2"/>
          <p:cNvSpPr txBox="1">
            <a:spLocks noGrp="1"/>
          </p:cNvSpPr>
          <p:nvPr>
            <p:ph type="title" idx="2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Google Shape;1429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9" cy="5139984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9"/>
          <p:cNvSpPr txBox="1"/>
          <p:nvPr/>
        </p:nvSpPr>
        <p:spPr>
          <a:xfrm>
            <a:off x="2717600" y="4416100"/>
            <a:ext cx="57162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Follow the link in the graph to modify its data and then paste the new one here. </a:t>
            </a:r>
            <a:r>
              <a:rPr lang="pt-BR" sz="1000" b="0" i="0" u="none" strike="noStrike" cap="none">
                <a:solidFill>
                  <a:schemeClr val="dk1"/>
                </a:solidFill>
                <a:uFill>
                  <a:noFill/>
                </a:uFill>
                <a:latin typeface="Catamaran Medium"/>
                <a:ea typeface="Catamaran Medium"/>
                <a:cs typeface="Catamaran Medium"/>
                <a:sym typeface="Catamaran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pt-BR" sz="1000" b="0" i="0" u="none" strike="noStrike" cap="none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000" b="0" i="0" u="none" strike="noStrike" cap="none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g1f3f9e70e38_0_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945" r="2945"/>
          <a:stretch/>
        </p:blipFill>
        <p:spPr>
          <a:xfrm>
            <a:off x="0" y="0"/>
            <a:ext cx="9144000" cy="514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g1f3f9e70e38_0_8"/>
          <p:cNvSpPr txBox="1"/>
          <p:nvPr/>
        </p:nvSpPr>
        <p:spPr>
          <a:xfrm>
            <a:off x="2717600" y="4416100"/>
            <a:ext cx="57162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Follow the link in the graph to modify its data and then paste the new one here. </a:t>
            </a:r>
            <a:r>
              <a:rPr lang="pt-BR" sz="1000" b="0" i="0" u="none" strike="noStrike" cap="none">
                <a:solidFill>
                  <a:schemeClr val="dk1"/>
                </a:solidFill>
                <a:uFill>
                  <a:noFill/>
                </a:uFill>
                <a:latin typeface="Catamaran Medium"/>
                <a:ea typeface="Catamaran Medium"/>
                <a:cs typeface="Catamaran Medium"/>
                <a:sym typeface="Catamaran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pt-BR" sz="1000" b="0" i="0" u="none" strike="noStrike" cap="none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000" b="0" i="0" u="none" strike="noStrike" cap="none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1" name="Google Shape;1441;g1f3f9e70e38_0_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317" r="317"/>
          <a:stretch/>
        </p:blipFill>
        <p:spPr>
          <a:xfrm>
            <a:off x="0" y="0"/>
            <a:ext cx="9144001" cy="5142368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g1f3f9e70e38_0_13"/>
          <p:cNvSpPr txBox="1"/>
          <p:nvPr/>
        </p:nvSpPr>
        <p:spPr>
          <a:xfrm>
            <a:off x="2717600" y="4416100"/>
            <a:ext cx="57162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Follow the link in the graph to modify its data and then paste the new one here. </a:t>
            </a:r>
            <a:r>
              <a:rPr lang="pt-BR" sz="1000" b="0" i="0" u="none" strike="noStrike" cap="none">
                <a:solidFill>
                  <a:schemeClr val="dk1"/>
                </a:solidFill>
                <a:uFill>
                  <a:noFill/>
                </a:uFill>
                <a:latin typeface="Catamaran Medium"/>
                <a:ea typeface="Catamaran Medium"/>
                <a:cs typeface="Catamaran Medium"/>
                <a:sym typeface="Catamaran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pt-BR" sz="1000" b="0" i="0" u="none" strike="noStrike" cap="none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000" b="0" i="0" u="none" strike="noStrike" cap="none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21"/>
          <p:cNvSpPr txBox="1">
            <a:spLocks noGrp="1"/>
          </p:cNvSpPr>
          <p:nvPr>
            <p:ph type="title"/>
          </p:nvPr>
        </p:nvSpPr>
        <p:spPr>
          <a:xfrm>
            <a:off x="2948764" y="143068"/>
            <a:ext cx="4519423" cy="111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/>
              <a:t>Obrigada!</a:t>
            </a:r>
            <a:endParaRPr/>
          </a:p>
        </p:txBody>
      </p:sp>
      <p:pic>
        <p:nvPicPr>
          <p:cNvPr id="1448" name="Google Shape;1448;p21"/>
          <p:cNvPicPr preferRelativeResize="0"/>
          <p:nvPr/>
        </p:nvPicPr>
        <p:blipFill rotWithShape="1">
          <a:blip r:embed="rId3">
            <a:alphaModFix/>
          </a:blip>
          <a:srcRect l="11094" r="11095"/>
          <a:stretch/>
        </p:blipFill>
        <p:spPr>
          <a:xfrm rot="-505558">
            <a:off x="-129936" y="1969289"/>
            <a:ext cx="2032223" cy="243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13552" flipH="1">
            <a:off x="779207" y="43833"/>
            <a:ext cx="1420853" cy="243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21"/>
          <p:cNvSpPr txBox="1">
            <a:spLocks noGrp="1"/>
          </p:cNvSpPr>
          <p:nvPr>
            <p:ph type="subTitle" idx="1"/>
          </p:nvPr>
        </p:nvSpPr>
        <p:spPr>
          <a:xfrm>
            <a:off x="2373406" y="1254593"/>
            <a:ext cx="5785310" cy="363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</a:pPr>
            <a:br>
              <a:rPr lang="pt-BR"/>
            </a:br>
            <a:r>
              <a:rPr lang="pt-BR" b="1"/>
              <a:t>"Queremos expressar nossa sincera gratidão a todos pelo trabalho excepcional e dedicação demonstrados ao longo deste projeto. Juntos, enfrentamos desafios, superamos obstáculos e, finalmente, alcançamos nosso objetivo com sucesso. Agradecemos por sua colaboração, comprometimento e profissionalismo. Estamos extremamente orgulhosos do trabalho que realizamos juntos e ansiosos para futuras oportunidades de colaboração. Parabéns a todos por esse grande feito!"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3"/>
          <p:cNvSpPr/>
          <p:nvPr/>
        </p:nvSpPr>
        <p:spPr>
          <a:xfrm>
            <a:off x="876150" y="2877650"/>
            <a:ext cx="4165200" cy="757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3"/>
          <p:cNvSpPr txBox="1">
            <a:spLocks noGrp="1"/>
          </p:cNvSpPr>
          <p:nvPr>
            <p:ph type="title"/>
          </p:nvPr>
        </p:nvSpPr>
        <p:spPr>
          <a:xfrm>
            <a:off x="786150" y="1315675"/>
            <a:ext cx="43452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</a:pPr>
            <a:r>
              <a:rPr lang="pt-BR"/>
              <a:t>Pera aí!</a:t>
            </a:r>
            <a:endParaRPr/>
          </a:p>
        </p:txBody>
      </p:sp>
      <p:sp>
        <p:nvSpPr>
          <p:cNvPr id="1292" name="Google Shape;1292;p3"/>
          <p:cNvSpPr txBox="1">
            <a:spLocks noGrp="1"/>
          </p:cNvSpPr>
          <p:nvPr>
            <p:ph type="subTitle" idx="1"/>
          </p:nvPr>
        </p:nvSpPr>
        <p:spPr>
          <a:xfrm>
            <a:off x="1091250" y="2932425"/>
            <a:ext cx="37350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BR" sz="2000" b="1"/>
              <a:t>Vamos nos apresentar, nós somos o GRUPINHUUU</a:t>
            </a:r>
            <a:endParaRPr sz="2000" b="1"/>
          </a:p>
        </p:txBody>
      </p:sp>
      <p:pic>
        <p:nvPicPr>
          <p:cNvPr id="1293" name="Google Shape;1293;p3"/>
          <p:cNvPicPr preferRelativeResize="0"/>
          <p:nvPr/>
        </p:nvPicPr>
        <p:blipFill rotWithShape="1">
          <a:blip r:embed="rId3">
            <a:alphaModFix/>
          </a:blip>
          <a:srcRect t="22209" b="11051"/>
          <a:stretch/>
        </p:blipFill>
        <p:spPr>
          <a:xfrm>
            <a:off x="5807964" y="1417050"/>
            <a:ext cx="2604900" cy="2605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"/>
          <p:cNvSpPr txBox="1">
            <a:spLocks noGrp="1"/>
          </p:cNvSpPr>
          <p:nvPr>
            <p:ph type="title"/>
          </p:nvPr>
        </p:nvSpPr>
        <p:spPr>
          <a:xfrm>
            <a:off x="297415" y="-6877"/>
            <a:ext cx="6955618" cy="113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                          </a:t>
            </a:r>
            <a:r>
              <a:rPr lang="pt-BR" sz="3200" b="1"/>
              <a:t>Nossa equipe</a:t>
            </a:r>
            <a:endParaRPr sz="3200" b="1"/>
          </a:p>
        </p:txBody>
      </p:sp>
      <p:sp>
        <p:nvSpPr>
          <p:cNvPr id="1299" name="Google Shape;1299;p4"/>
          <p:cNvSpPr txBox="1">
            <a:spLocks noGrp="1"/>
          </p:cNvSpPr>
          <p:nvPr>
            <p:ph type="subTitle" idx="1"/>
          </p:nvPr>
        </p:nvSpPr>
        <p:spPr>
          <a:xfrm>
            <a:off x="1845909" y="1604959"/>
            <a:ext cx="1651907" cy="70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b="1"/>
              <a:t>luigi Antonio</a:t>
            </a:r>
            <a:endParaRPr b="1"/>
          </a:p>
        </p:txBody>
      </p:sp>
      <p:sp>
        <p:nvSpPr>
          <p:cNvPr id="1300" name="Google Shape;1300;p4"/>
          <p:cNvSpPr txBox="1">
            <a:spLocks noGrp="1"/>
          </p:cNvSpPr>
          <p:nvPr>
            <p:ph type="subTitle" idx="3"/>
          </p:nvPr>
        </p:nvSpPr>
        <p:spPr>
          <a:xfrm>
            <a:off x="4571681" y="4130726"/>
            <a:ext cx="1791583" cy="75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Débora Rodrigues</a:t>
            </a:r>
            <a:endParaRPr/>
          </a:p>
        </p:txBody>
      </p:sp>
      <p:sp>
        <p:nvSpPr>
          <p:cNvPr id="1301" name="Google Shape;1301;p4"/>
          <p:cNvSpPr txBox="1">
            <a:spLocks noGrp="1"/>
          </p:cNvSpPr>
          <p:nvPr>
            <p:ph type="subTitle" idx="5"/>
          </p:nvPr>
        </p:nvSpPr>
        <p:spPr>
          <a:xfrm>
            <a:off x="410218" y="4109830"/>
            <a:ext cx="1426578" cy="80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Ilma Gonçalves</a:t>
            </a:r>
            <a:endParaRPr/>
          </a:p>
        </p:txBody>
      </p:sp>
      <p:sp>
        <p:nvSpPr>
          <p:cNvPr id="1302" name="Google Shape;1302;p4"/>
          <p:cNvSpPr txBox="1">
            <a:spLocks noGrp="1"/>
          </p:cNvSpPr>
          <p:nvPr>
            <p:ph type="subTitle" idx="6"/>
          </p:nvPr>
        </p:nvSpPr>
        <p:spPr>
          <a:xfrm>
            <a:off x="6455254" y="1509163"/>
            <a:ext cx="1700009" cy="67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800" b="1">
                <a:latin typeface="Russo One"/>
                <a:ea typeface="Russo One"/>
                <a:cs typeface="Russo One"/>
                <a:sym typeface="Russo One"/>
              </a:rPr>
              <a:t>Beatriz Moura</a:t>
            </a:r>
            <a:endParaRPr sz="1800" b="1">
              <a:latin typeface="Russo One"/>
              <a:ea typeface="Russo One"/>
              <a:cs typeface="Russo One"/>
              <a:sym typeface="Russo On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303" name="Google Shape;130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239" y="808074"/>
            <a:ext cx="1978243" cy="218349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04" name="Google Shape;130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210" y="808074"/>
            <a:ext cx="1890185" cy="230082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05" name="Google Shape;130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6468" y="3064669"/>
            <a:ext cx="2394723" cy="1845409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306" name="Google Shape;1306;p4"/>
          <p:cNvCxnSpPr/>
          <p:nvPr/>
        </p:nvCxnSpPr>
        <p:spPr>
          <a:xfrm>
            <a:off x="1569375" y="1112200"/>
            <a:ext cx="885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07" name="Google Shape;1307;p4"/>
          <p:cNvPicPr preferRelativeResize="0"/>
          <p:nvPr/>
        </p:nvPicPr>
        <p:blipFill rotWithShape="1">
          <a:blip r:embed="rId6">
            <a:alphaModFix/>
          </a:blip>
          <a:srcRect l="11094" r="11095"/>
          <a:stretch/>
        </p:blipFill>
        <p:spPr>
          <a:xfrm rot="-505554">
            <a:off x="7003453" y="34829"/>
            <a:ext cx="888102" cy="106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4"/>
          <p:cNvPicPr preferRelativeResize="0"/>
          <p:nvPr/>
        </p:nvPicPr>
        <p:blipFill rotWithShape="1">
          <a:blip r:embed="rId7">
            <a:alphaModFix/>
          </a:blip>
          <a:srcRect t="7154" b="7147"/>
          <a:stretch/>
        </p:blipFill>
        <p:spPr>
          <a:xfrm rot="-1258751">
            <a:off x="7907943" y="-188270"/>
            <a:ext cx="796905" cy="117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4"/>
          <p:cNvPicPr preferRelativeResize="0"/>
          <p:nvPr/>
        </p:nvPicPr>
        <p:blipFill rotWithShape="1">
          <a:blip r:embed="rId8">
            <a:alphaModFix/>
          </a:blip>
          <a:srcRect t="465" b="475"/>
          <a:stretch/>
        </p:blipFill>
        <p:spPr>
          <a:xfrm rot="-1258730">
            <a:off x="6155974" y="-123063"/>
            <a:ext cx="942187" cy="112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63264" y="2863703"/>
            <a:ext cx="1883991" cy="216883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Nossos papéis no projeto</a:t>
            </a:r>
            <a:endParaRPr sz="2800"/>
          </a:p>
        </p:txBody>
      </p:sp>
      <p:sp>
        <p:nvSpPr>
          <p:cNvPr id="1316" name="Google Shape;1316;p5"/>
          <p:cNvSpPr txBox="1">
            <a:spLocks noGrp="1"/>
          </p:cNvSpPr>
          <p:nvPr>
            <p:ph type="subTitle" idx="1"/>
          </p:nvPr>
        </p:nvSpPr>
        <p:spPr>
          <a:xfrm>
            <a:off x="2108763" y="1604675"/>
            <a:ext cx="2197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Luigi Antonio</a:t>
            </a:r>
            <a:endParaRPr/>
          </a:p>
        </p:txBody>
      </p:sp>
      <p:sp>
        <p:nvSpPr>
          <p:cNvPr id="1317" name="Google Shape;1317;p5"/>
          <p:cNvSpPr txBox="1">
            <a:spLocks noGrp="1"/>
          </p:cNvSpPr>
          <p:nvPr>
            <p:ph type="subTitle" idx="2"/>
          </p:nvPr>
        </p:nvSpPr>
        <p:spPr>
          <a:xfrm>
            <a:off x="2108774" y="2013150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Pessoa Co-facilitadora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8" name="Google Shape;1318;p5"/>
          <p:cNvSpPr txBox="1">
            <a:spLocks noGrp="1"/>
          </p:cNvSpPr>
          <p:nvPr>
            <p:ph type="subTitle" idx="3"/>
          </p:nvPr>
        </p:nvSpPr>
        <p:spPr>
          <a:xfrm>
            <a:off x="2108776" y="3126500"/>
            <a:ext cx="23874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Débora Rodrigues</a:t>
            </a:r>
            <a:endParaRPr/>
          </a:p>
        </p:txBody>
      </p:sp>
      <p:sp>
        <p:nvSpPr>
          <p:cNvPr id="1319" name="Google Shape;1319;p5"/>
          <p:cNvSpPr txBox="1">
            <a:spLocks noGrp="1"/>
          </p:cNvSpPr>
          <p:nvPr>
            <p:ph type="subTitle" idx="4"/>
          </p:nvPr>
        </p:nvSpPr>
        <p:spPr>
          <a:xfrm>
            <a:off x="2108774" y="3534975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Pessoa Gestora de Gente e Engajamento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0" name="Google Shape;1320;p5"/>
          <p:cNvSpPr txBox="1">
            <a:spLocks noGrp="1"/>
          </p:cNvSpPr>
          <p:nvPr>
            <p:ph type="subTitle" idx="5"/>
          </p:nvPr>
        </p:nvSpPr>
        <p:spPr>
          <a:xfrm>
            <a:off x="5741913" y="1604675"/>
            <a:ext cx="2197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Beatriz Moura</a:t>
            </a:r>
            <a:endParaRPr/>
          </a:p>
        </p:txBody>
      </p:sp>
      <p:sp>
        <p:nvSpPr>
          <p:cNvPr id="1321" name="Google Shape;1321;p5"/>
          <p:cNvSpPr txBox="1">
            <a:spLocks noGrp="1"/>
          </p:cNvSpPr>
          <p:nvPr>
            <p:ph type="subTitle" idx="6"/>
          </p:nvPr>
        </p:nvSpPr>
        <p:spPr>
          <a:xfrm>
            <a:off x="5741924" y="2013150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dk1"/>
                </a:solidFill>
              </a:rPr>
              <a:t>   </a:t>
            </a:r>
            <a:r>
              <a:rPr lang="pt-BR"/>
              <a:t>Pessoa Gestora de  conhecimento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2" name="Google Shape;1322;p5"/>
          <p:cNvSpPr txBox="1">
            <a:spLocks noGrp="1"/>
          </p:cNvSpPr>
          <p:nvPr>
            <p:ph type="subTitle" idx="7"/>
          </p:nvPr>
        </p:nvSpPr>
        <p:spPr>
          <a:xfrm>
            <a:off x="5741913" y="3126500"/>
            <a:ext cx="21975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Ilma Gonçalves</a:t>
            </a:r>
            <a:endParaRPr/>
          </a:p>
        </p:txBody>
      </p:sp>
      <p:sp>
        <p:nvSpPr>
          <p:cNvPr id="1323" name="Google Shape;1323;p5"/>
          <p:cNvSpPr txBox="1">
            <a:spLocks noGrp="1"/>
          </p:cNvSpPr>
          <p:nvPr>
            <p:ph type="subTitle" idx="8"/>
          </p:nvPr>
        </p:nvSpPr>
        <p:spPr>
          <a:xfrm>
            <a:off x="5741924" y="3534975"/>
            <a:ext cx="21975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Pessoa Colaboradora I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24" name="Google Shape;1324;p5"/>
          <p:cNvCxnSpPr/>
          <p:nvPr/>
        </p:nvCxnSpPr>
        <p:spPr>
          <a:xfrm>
            <a:off x="1980600" y="1112200"/>
            <a:ext cx="2387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5" name="Google Shape;132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40104" flipH="1">
            <a:off x="7691128" y="-3019"/>
            <a:ext cx="967041" cy="165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5"/>
          <p:cNvPicPr preferRelativeResize="0"/>
          <p:nvPr/>
        </p:nvPicPr>
        <p:blipFill rotWithShape="1">
          <a:blip r:embed="rId4">
            <a:alphaModFix/>
          </a:blip>
          <a:srcRect t="9295" b="9303"/>
          <a:stretch/>
        </p:blipFill>
        <p:spPr>
          <a:xfrm rot="-1258720">
            <a:off x="6973343" y="-293451"/>
            <a:ext cx="2127342" cy="207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5"/>
          <p:cNvPicPr preferRelativeResize="0"/>
          <p:nvPr/>
        </p:nvPicPr>
        <p:blipFill rotWithShape="1">
          <a:blip r:embed="rId5">
            <a:alphaModFix/>
          </a:blip>
          <a:srcRect t="3806" b="3815"/>
          <a:stretch/>
        </p:blipFill>
        <p:spPr>
          <a:xfrm rot="1258696" flipH="1">
            <a:off x="895234" y="2881227"/>
            <a:ext cx="1066274" cy="101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5"/>
          <p:cNvPicPr preferRelativeResize="0"/>
          <p:nvPr/>
        </p:nvPicPr>
        <p:blipFill rotWithShape="1">
          <a:blip r:embed="rId5">
            <a:alphaModFix/>
          </a:blip>
          <a:srcRect t="3806" b="3815"/>
          <a:stretch/>
        </p:blipFill>
        <p:spPr>
          <a:xfrm rot="1258696" flipH="1">
            <a:off x="4651591" y="1241437"/>
            <a:ext cx="1066274" cy="101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5"/>
          <p:cNvPicPr preferRelativeResize="0"/>
          <p:nvPr/>
        </p:nvPicPr>
        <p:blipFill rotWithShape="1">
          <a:blip r:embed="rId5">
            <a:alphaModFix/>
          </a:blip>
          <a:srcRect t="3806" b="3815"/>
          <a:stretch/>
        </p:blipFill>
        <p:spPr>
          <a:xfrm rot="1258696" flipH="1">
            <a:off x="4719218" y="2820213"/>
            <a:ext cx="1066274" cy="101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58696" flipH="1">
            <a:off x="752025" y="1266501"/>
            <a:ext cx="1066274" cy="110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6"/>
          <p:cNvSpPr/>
          <p:nvPr/>
        </p:nvSpPr>
        <p:spPr>
          <a:xfrm flipH="1">
            <a:off x="1299917" y="5473413"/>
            <a:ext cx="114638" cy="88090"/>
          </a:xfrm>
          <a:custGeom>
            <a:avLst/>
            <a:gdLst/>
            <a:ahLst/>
            <a:cxnLst/>
            <a:rect l="l" t="t" r="r" b="b"/>
            <a:pathLst>
              <a:path w="3217" h="2472" extrusionOk="0">
                <a:moveTo>
                  <a:pt x="1609" y="2472"/>
                </a:moveTo>
                <a:cubicBezTo>
                  <a:pt x="3217" y="2472"/>
                  <a:pt x="3217" y="0"/>
                  <a:pt x="1609" y="0"/>
                </a:cubicBezTo>
                <a:lnTo>
                  <a:pt x="1609" y="0"/>
                </a:lnTo>
                <a:cubicBezTo>
                  <a:pt x="1" y="0"/>
                  <a:pt x="1" y="2472"/>
                  <a:pt x="1609" y="2472"/>
                </a:cubicBezTo>
                <a:close/>
              </a:path>
            </a:pathLst>
          </a:custGeom>
          <a:solidFill>
            <a:srgbClr val="4581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6"/>
          <p:cNvSpPr txBox="1">
            <a:spLocks noGrp="1"/>
          </p:cNvSpPr>
          <p:nvPr>
            <p:ph type="title"/>
          </p:nvPr>
        </p:nvSpPr>
        <p:spPr>
          <a:xfrm>
            <a:off x="885332" y="8901"/>
            <a:ext cx="37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Sobre o projeto</a:t>
            </a:r>
            <a:endParaRPr/>
          </a:p>
        </p:txBody>
      </p:sp>
      <p:sp>
        <p:nvSpPr>
          <p:cNvPr id="1337" name="Google Shape;1337;p6"/>
          <p:cNvSpPr txBox="1">
            <a:spLocks noGrp="1"/>
          </p:cNvSpPr>
          <p:nvPr>
            <p:ph type="body" idx="1"/>
          </p:nvPr>
        </p:nvSpPr>
        <p:spPr>
          <a:xfrm>
            <a:off x="2779831" y="866655"/>
            <a:ext cx="3939945" cy="292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b="1">
                <a:solidFill>
                  <a:schemeClr val="lt1"/>
                </a:solidFill>
              </a:rPr>
              <a:t>Esse é um projeto integrador, onde serão utilizadas todas as ferramentas e conhecimentos abordados ao longo do curso ao realizar uma análise exploratória histórica dos valores de criptomoedas.  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pt-BR" b="1">
                <a:solidFill>
                  <a:schemeClr val="lt1"/>
                </a:solidFill>
              </a:rPr>
              <a:t>O projeto consistirá em algumas etapas: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pt-BR" b="1">
                <a:solidFill>
                  <a:schemeClr val="lt1"/>
                </a:solidFill>
              </a:rPr>
              <a:t>Importação de dados;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b="1">
                <a:solidFill>
                  <a:schemeClr val="lt1"/>
                </a:solidFill>
              </a:rPr>
              <a:t>Limpeza do dataset;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b="1">
                <a:solidFill>
                  <a:schemeClr val="lt1"/>
                </a:solidFill>
              </a:rPr>
              <a:t>Organização;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b="1">
                <a:solidFill>
                  <a:schemeClr val="lt1"/>
                </a:solidFill>
              </a:rPr>
              <a:t>Análise exploratória;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b="1">
                <a:solidFill>
                  <a:schemeClr val="lt1"/>
                </a:solidFill>
              </a:rPr>
              <a:t>Exportação para o Banco de Dados</a:t>
            </a:r>
            <a:r>
              <a:rPr lang="pt-BR" b="1"/>
              <a:t>.</a:t>
            </a:r>
            <a:endParaRPr b="1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b="1"/>
              <a:t>Escolher 10 criptomoedas</a:t>
            </a:r>
            <a:endParaRPr b="1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b="1">
                <a:solidFill>
                  <a:schemeClr val="lt1"/>
                </a:solidFill>
              </a:rPr>
              <a:t> </a:t>
            </a:r>
            <a:r>
              <a:rPr lang="pt-BR" b="1"/>
              <a:t>Gerar, no mínimo, cinco (5) gráficos para a apresentação dos resultados</a:t>
            </a:r>
            <a:r>
              <a:rPr lang="pt-BR" b="1">
                <a:solidFill>
                  <a:schemeClr val="lt1"/>
                </a:solidFill>
              </a:rPr>
              <a:t>;</a:t>
            </a:r>
            <a:endParaRPr b="1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 b="1"/>
              <a:t>Storytelling</a:t>
            </a:r>
            <a:r>
              <a:rPr lang="pt-BR" b="1">
                <a:solidFill>
                  <a:schemeClr val="lt1"/>
                </a:solidFill>
              </a:rPr>
              <a:t>;</a:t>
            </a:r>
            <a:endParaRPr b="1">
              <a:solidFill>
                <a:schemeClr val="lt1"/>
              </a:solidFill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endParaRPr/>
          </a:p>
        </p:txBody>
      </p:sp>
      <p:cxnSp>
        <p:nvCxnSpPr>
          <p:cNvPr id="1338" name="Google Shape;1338;p6"/>
          <p:cNvCxnSpPr/>
          <p:nvPr/>
        </p:nvCxnSpPr>
        <p:spPr>
          <a:xfrm>
            <a:off x="1299917" y="539750"/>
            <a:ext cx="1950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39" name="Google Shape;1339;p6"/>
          <p:cNvPicPr preferRelativeResize="0"/>
          <p:nvPr/>
        </p:nvPicPr>
        <p:blipFill rotWithShape="1">
          <a:blip r:embed="rId3">
            <a:alphaModFix/>
          </a:blip>
          <a:srcRect l="-25495" t="-872" r="-14207" b="8935"/>
          <a:stretch/>
        </p:blipFill>
        <p:spPr>
          <a:xfrm rot="-1258722">
            <a:off x="-415884" y="375359"/>
            <a:ext cx="3546240" cy="179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"/>
          <p:cNvSpPr txBox="1">
            <a:spLocks noGrp="1"/>
          </p:cNvSpPr>
          <p:nvPr>
            <p:ph type="title"/>
          </p:nvPr>
        </p:nvSpPr>
        <p:spPr>
          <a:xfrm>
            <a:off x="734177" y="52628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200">
                <a:solidFill>
                  <a:schemeClr val="lt1"/>
                </a:solidFill>
              </a:rPr>
              <a:t>Detalhes do Projeto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345" name="Google Shape;1345;p7"/>
          <p:cNvSpPr txBox="1">
            <a:spLocks noGrp="1"/>
          </p:cNvSpPr>
          <p:nvPr>
            <p:ph type="body" idx="4294967295"/>
          </p:nvPr>
        </p:nvSpPr>
        <p:spPr>
          <a:xfrm>
            <a:off x="713225" y="1246950"/>
            <a:ext cx="77175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1">
                <a:solidFill>
                  <a:schemeClr val="lt1"/>
                </a:solidFill>
              </a:rPr>
              <a:t> 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lt1"/>
              </a:solidFill>
            </a:endParaRPr>
          </a:p>
        </p:txBody>
      </p:sp>
      <p:cxnSp>
        <p:nvCxnSpPr>
          <p:cNvPr id="1346" name="Google Shape;1346;p7"/>
          <p:cNvCxnSpPr/>
          <p:nvPr/>
        </p:nvCxnSpPr>
        <p:spPr>
          <a:xfrm>
            <a:off x="3370800" y="1048690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7" name="Google Shape;134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40106" flipH="1">
            <a:off x="8247456" y="167128"/>
            <a:ext cx="678888" cy="116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7"/>
          <p:cNvPicPr preferRelativeResize="0"/>
          <p:nvPr/>
        </p:nvPicPr>
        <p:blipFill rotWithShape="1">
          <a:blip r:embed="rId4">
            <a:alphaModFix/>
          </a:blip>
          <a:srcRect t="8533" b="8533"/>
          <a:stretch/>
        </p:blipFill>
        <p:spPr>
          <a:xfrm rot="1258700" flipH="1">
            <a:off x="7583904" y="246925"/>
            <a:ext cx="809541" cy="8060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49" name="Google Shape;1349;p7"/>
          <p:cNvGraphicFramePr/>
          <p:nvPr/>
        </p:nvGraphicFramePr>
        <p:xfrm>
          <a:off x="720000" y="176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{3C55750B-596D-4BE4-97FB-95F3FB7B9840}</a:tableStyleId>
              </a:tblPr>
              <a:tblGrid>
                <a:gridCol w="225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hlink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Fonte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1" u="none" strike="noStrike" cap="non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pt-BR" sz="1400" b="1" u="none" strike="noStrike" cap="non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(https://www.kaggle.com/datasets/sudalairajkumar/cryptocurrencypricehistory)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1" u="none" strike="noStrike" cap="none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atamaran"/>
                          <a:ea typeface="Catamaran"/>
                          <a:cs typeface="Catamaran"/>
                          <a:sym typeface="Catamaran"/>
                          <a:hlinkClick r:id="" action="ppaction://noaction"/>
                        </a:rPr>
                        <a:t> </a:t>
                      </a:r>
                      <a:r>
                        <a:rPr lang="pt-BR" sz="1400" b="1" u="none" strike="noStrike" cap="non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Recursos usados 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1" u="none" strike="noStrike" cap="non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pt-BR" sz="1400" b="1" u="none" strike="noStrike" cap="non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VS Code  -    MySQL    -    Power BI    -    Trello     -   Google Colab    -   Excel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1" u="none" strike="noStrike" cap="none">
                          <a:solidFill>
                            <a:schemeClr val="hlink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r>
                        <a:rPr lang="pt-BR" sz="1400" b="1" u="none" strike="noStrike" cap="none">
                          <a:solidFill>
                            <a:schemeClr val="hlink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 Criptomoedas escolhidas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1 - Bitcoin   2 -Ethereum   3 - Tether   4 - Binance Coin   5 - Cardano   6 - Dogecoin   7 - XRP     8 - USD   9 - Polkadot   10 - Uniswap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1" u="none" strike="noStrike" cap="non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8"/>
          <p:cNvSpPr txBox="1">
            <a:spLocks noGrp="1"/>
          </p:cNvSpPr>
          <p:nvPr>
            <p:ph type="title"/>
          </p:nvPr>
        </p:nvSpPr>
        <p:spPr>
          <a:xfrm>
            <a:off x="3635829" y="21259"/>
            <a:ext cx="4288971" cy="93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       </a:t>
            </a:r>
            <a:r>
              <a:rPr lang="pt-BR" sz="3200" b="1"/>
              <a:t>Introdução</a:t>
            </a:r>
            <a:endParaRPr sz="3200" b="1"/>
          </a:p>
        </p:txBody>
      </p:sp>
      <p:sp>
        <p:nvSpPr>
          <p:cNvPr id="1355" name="Google Shape;1355;p8"/>
          <p:cNvSpPr txBox="1">
            <a:spLocks noGrp="1"/>
          </p:cNvSpPr>
          <p:nvPr>
            <p:ph type="subTitle" idx="1"/>
          </p:nvPr>
        </p:nvSpPr>
        <p:spPr>
          <a:xfrm>
            <a:off x="3048000" y="849086"/>
            <a:ext cx="5595257" cy="393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/>
              <a:t>A análise deverá responder às seguintes perguntas: 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b="1"/>
              <a:t>   Como se comportaram os valores para todas as criptomoedas? Os valores tiveram uma tendência de queda ou de aumento? 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b="1"/>
              <a:t>    Quais os valores médios para todas as criptomoedas?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b="1"/>
              <a:t>     Em quais anos houve maiores quedas e valorizações?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b="1"/>
              <a:t>     Existe alguma tendência de aumento ou queda dos valores pelo dia da semana? 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b="1"/>
              <a:t>     Qual moeda se mostra mais interessante em relação à valorização pela análise da série histórica? 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b="1"/>
              <a:t>     Qual moeda se mostra menos interessante em relação à valorização pela análise da série histórica? 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b="1"/>
              <a:t>      Existe correlação entre os valores para todas as criptomoedas?</a:t>
            </a:r>
            <a:endParaRPr b="1">
              <a:solidFill>
                <a:schemeClr val="lt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b="1">
                <a:solidFill>
                  <a:schemeClr val="lt1"/>
                </a:solidFill>
              </a:rPr>
              <a:t>Porque moedas como Polkadot e USDC não possuem valor de mercado em alguns anos?</a:t>
            </a:r>
            <a:endParaRPr b="1">
              <a:solidFill>
                <a:schemeClr val="lt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pt-BR" b="1">
                <a:solidFill>
                  <a:schemeClr val="lt1"/>
                </a:solidFill>
              </a:rPr>
              <a:t>Qual foi a criptomoeda com a maior valorização em um único dia durante o período analisado?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356" name="Google Shape;1356;p8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7" name="Google Shape;1357;p8"/>
          <p:cNvCxnSpPr/>
          <p:nvPr/>
        </p:nvCxnSpPr>
        <p:spPr>
          <a:xfrm>
            <a:off x="4961046" y="703975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58" name="Google Shape;135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1777" y="85062"/>
            <a:ext cx="5471893" cy="5058438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9"/>
          <p:cNvSpPr txBox="1">
            <a:spLocks noGrp="1"/>
          </p:cNvSpPr>
          <p:nvPr>
            <p:ph type="title"/>
          </p:nvPr>
        </p:nvSpPr>
        <p:spPr>
          <a:xfrm>
            <a:off x="75272" y="155943"/>
            <a:ext cx="3596505" cy="216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pt-BR" sz="4000"/>
              <a:t>Codificação</a:t>
            </a:r>
            <a:br>
              <a:rPr lang="pt-BR" sz="4000"/>
            </a:br>
            <a:r>
              <a:rPr lang="pt-BR" sz="4000"/>
              <a:t>no</a:t>
            </a:r>
            <a:br>
              <a:rPr lang="pt-BR" sz="4000"/>
            </a:br>
            <a:r>
              <a:rPr lang="pt-BR" sz="4000"/>
              <a:t>VS Code 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ypto Mining Project Proposal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4581EB"/>
      </a:lt2>
      <a:accent1>
        <a:srgbClr val="F5C434"/>
      </a:accent1>
      <a:accent2>
        <a:srgbClr val="E69138"/>
      </a:accent2>
      <a:accent3>
        <a:srgbClr val="FEEC4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Office PowerPoint</Application>
  <PresentationFormat>Apresentação na tela (16:9)</PresentationFormat>
  <Paragraphs>65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Titillium Web</vt:lpstr>
      <vt:lpstr>Raleway Medium</vt:lpstr>
      <vt:lpstr>Catamaran Medium</vt:lpstr>
      <vt:lpstr>Arial</vt:lpstr>
      <vt:lpstr>Catamaran SemiBold</vt:lpstr>
      <vt:lpstr>Russo One</vt:lpstr>
      <vt:lpstr>Catamaran</vt:lpstr>
      <vt:lpstr>Unna</vt:lpstr>
      <vt:lpstr>Crypto Mining Project Proposal by Slidesgo</vt:lpstr>
      <vt:lpstr>Crypto Moedas </vt:lpstr>
      <vt:lpstr>Criptomoedas são moedas digitais descentralizadas baseadas em criptografia, que operam em uma rede blockchain que permite transações seguras e transparentes sem a necessidade de intermediários, como bancos. Elas fazem parte do mundo digital, afetam a economia atual e são consideradas altamente voláteis. </vt:lpstr>
      <vt:lpstr>Pera aí!</vt:lpstr>
      <vt:lpstr>                          Nossa equipe</vt:lpstr>
      <vt:lpstr>Nossos papéis no projeto</vt:lpstr>
      <vt:lpstr>Sobre o projeto</vt:lpstr>
      <vt:lpstr>Detalhes do Projeto</vt:lpstr>
      <vt:lpstr>       Introdução</vt:lpstr>
      <vt:lpstr>Codificação no VS Code </vt:lpstr>
      <vt:lpstr>Apresentação do PowerPoint</vt:lpstr>
      <vt:lpstr>Google  Colab </vt:lpstr>
      <vt:lpstr>Apresentação do PowerPoint</vt:lpstr>
      <vt:lpstr>Grafico burndown </vt:lpstr>
      <vt:lpstr>Trello </vt:lpstr>
      <vt:lpstr>Trello </vt:lpstr>
      <vt:lpstr>Modelagens .</vt:lpstr>
      <vt:lpstr>Apresentação do PowerPoint</vt:lpstr>
      <vt:lpstr>Apresentação do PowerPoint</vt:lpstr>
      <vt:lpstr>Datavis .</vt:lpstr>
      <vt:lpstr>Apresentação do PowerPoint</vt:lpstr>
      <vt:lpstr>Apresentação do PowerPoint</vt:lpstr>
      <vt:lpstr>Apresentação do PowerPoint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Moedas </dc:title>
  <dc:creator>ilmad</dc:creator>
  <cp:lastModifiedBy>Formação Análise de Dados 2023.1</cp:lastModifiedBy>
  <cp:revision>1</cp:revision>
  <dcterms:modified xsi:type="dcterms:W3CDTF">2024-03-15T18:50:30Z</dcterms:modified>
</cp:coreProperties>
</file>